
<file path=[Content_Types].xml><?xml version="1.0" encoding="utf-8"?>
<Types xmlns="http://schemas.openxmlformats.org/package/2006/content-types">
  <Default Extension="png" ContentType="image/png"/>
  <Default Extension="mp3" ContentType="audio/m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7" r:id="rId3"/>
    <p:sldId id="266" r:id="rId4"/>
    <p:sldId id="267" r:id="rId5"/>
    <p:sldId id="268" r:id="rId6"/>
    <p:sldId id="270" r:id="rId7"/>
    <p:sldId id="269" r:id="rId8"/>
    <p:sldId id="278" r:id="rId9"/>
    <p:sldId id="271" r:id="rId10"/>
    <p:sldId id="259" r:id="rId11"/>
    <p:sldId id="258" r:id="rId12"/>
    <p:sldId id="274" r:id="rId13"/>
    <p:sldId id="273" r:id="rId14"/>
    <p:sldId id="261" r:id="rId15"/>
    <p:sldId id="276" r:id="rId16"/>
    <p:sldId id="277" r:id="rId17"/>
    <p:sldId id="275" r:id="rId18"/>
    <p:sldId id="262" r:id="rId19"/>
    <p:sldId id="272" r:id="rId20"/>
    <p:sldId id="260" r:id="rId2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wZiP0KgeCfWvnauJgkZag==" hashData="qZImca17VyDTupQ4TfhaBa/4ZN+fC+Q4ERIuKjKmMNoqZwyPW6tzFYHUyobQXdhdKv20wzRKSgki8b7NdYsql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6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Fernández Garcia" userId="08851ef6d5fae255" providerId="LiveId" clId="{695DCF1A-789E-44FC-891B-1989A8741921}"/>
    <pc:docChg chg="undo custSel modSld">
      <pc:chgData name="David Fernández Garcia" userId="08851ef6d5fae255" providerId="LiveId" clId="{695DCF1A-789E-44FC-891B-1989A8741921}" dt="2022-02-01T15:17:56.008" v="10" actId="20577"/>
      <pc:docMkLst>
        <pc:docMk/>
      </pc:docMkLst>
      <pc:sldChg chg="modSp mod">
        <pc:chgData name="David Fernández Garcia" userId="08851ef6d5fae255" providerId="LiveId" clId="{695DCF1A-789E-44FC-891B-1989A8741921}" dt="2022-02-01T15:17:56.008" v="10" actId="20577"/>
        <pc:sldMkLst>
          <pc:docMk/>
          <pc:sldMk cId="4180826618" sldId="278"/>
        </pc:sldMkLst>
        <pc:spChg chg="mod">
          <ac:chgData name="David Fernández Garcia" userId="08851ef6d5fae255" providerId="LiveId" clId="{695DCF1A-789E-44FC-891B-1989A8741921}" dt="2022-02-01T15:17:56.008" v="10" actId="20577"/>
          <ac:spMkLst>
            <pc:docMk/>
            <pc:sldMk cId="4180826618" sldId="278"/>
            <ac:spMk id="7" creationId="{39ECF2E3-6C73-45EB-8E83-ACF14F19B669}"/>
          </ac:spMkLst>
        </pc:spChg>
      </pc:sldChg>
      <pc:sldChg chg="addSp delSp modSp mod">
        <pc:chgData name="David Fernández Garcia" userId="08851ef6d5fae255" providerId="LiveId" clId="{695DCF1A-789E-44FC-891B-1989A8741921}" dt="2022-02-01T15:17:42.780" v="2"/>
        <pc:sldMkLst>
          <pc:docMk/>
          <pc:sldMk cId="2809239194" sldId="285"/>
        </pc:sldMkLst>
        <pc:spChg chg="mod">
          <ac:chgData name="David Fernández Garcia" userId="08851ef6d5fae255" providerId="LiveId" clId="{695DCF1A-789E-44FC-891B-1989A8741921}" dt="2022-02-01T15:17:42.780" v="2"/>
          <ac:spMkLst>
            <pc:docMk/>
            <pc:sldMk cId="2809239194" sldId="285"/>
            <ac:spMk id="4" creationId="{075D411A-FE9D-488B-B375-542F08911BF2}"/>
          </ac:spMkLst>
        </pc:spChg>
        <pc:spChg chg="add del">
          <ac:chgData name="David Fernández Garcia" userId="08851ef6d5fae255" providerId="LiveId" clId="{695DCF1A-789E-44FC-891B-1989A8741921}" dt="2022-02-01T15:17:39.150" v="1" actId="22"/>
          <ac:spMkLst>
            <pc:docMk/>
            <pc:sldMk cId="2809239194" sldId="285"/>
            <ac:spMk id="8" creationId="{F3F4BB14-443A-4907-A308-869590BD638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72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70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088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435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04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8405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311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38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122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76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243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8351F-6AA9-488C-93F0-EA8D0295C4FE}" type="datetimeFigureOut">
              <a:rPr lang="es-ES" smtClean="0"/>
              <a:t>08/01/2025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8F5E-67BC-4A5C-BB7A-78FD21641E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471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dimir.org/material-didactico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9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8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5.png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9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1.png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10.png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jpeg"/><Relationship Id="rId5" Type="http://schemas.openxmlformats.org/officeDocument/2006/relationships/image" Target="../media/image1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17">
            <a:extLst>
              <a:ext uri="{FF2B5EF4-FFF2-40B4-BE49-F238E27FC236}">
                <a16:creationId xmlns:a16="http://schemas.microsoft.com/office/drawing/2014/main" xmlns="" id="{075D411A-FE9D-488B-B375-542F08911B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2870" y="6254951"/>
            <a:ext cx="6357620" cy="49720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es-ES" sz="1100" b="1" i="1" dirty="0"/>
              <a:t>Autor pictogramas:</a:t>
            </a:r>
            <a:r>
              <a:rPr lang="es-ES" sz="1100" i="1" dirty="0"/>
              <a:t> Sergio Palao </a:t>
            </a:r>
            <a:r>
              <a:rPr lang="es-ES" sz="1100" b="1" i="1" dirty="0"/>
              <a:t>Procedencia:</a:t>
            </a:r>
            <a:r>
              <a:rPr lang="es-ES" sz="1100" i="1" dirty="0"/>
              <a:t> ARASAAC (http://arasaac.org) </a:t>
            </a:r>
            <a:r>
              <a:rPr lang="es-ES" sz="1100" b="1" i="1" dirty="0"/>
              <a:t>Licencia:</a:t>
            </a:r>
            <a:r>
              <a:rPr lang="es-ES" sz="1100" i="1" dirty="0"/>
              <a:t> CC (BY-NC-SA)</a:t>
            </a:r>
            <a:endParaRPr lang="es-ES" sz="1100" dirty="0"/>
          </a:p>
          <a:p>
            <a:r>
              <a:rPr lang="es-ES" sz="1100" b="1" i="1" dirty="0"/>
              <a:t>Propiedad:</a:t>
            </a:r>
            <a:r>
              <a:rPr lang="es-ES" sz="1100" i="1" dirty="0"/>
              <a:t> Gobierno de Aragón</a:t>
            </a:r>
            <a:r>
              <a:rPr lang="es-ES" sz="1100" b="1" i="1" dirty="0"/>
              <a:t> Editado</a:t>
            </a:r>
            <a:r>
              <a:rPr lang="es-ES" sz="1100" i="1" dirty="0"/>
              <a:t>: FUNDACIÓN ADIMIR </a:t>
            </a:r>
            <a:r>
              <a:rPr lang="es-ES" sz="1100" u="sng" dirty="0">
                <a:hlinkClick r:id="rId2"/>
              </a:rPr>
              <a:t>https://adimir.org/material-didactico/</a:t>
            </a:r>
            <a:endParaRPr lang="es-ES" sz="11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0111BE41-A67B-4AE5-B40F-91D0285D1A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sp>
        <p:nvSpPr>
          <p:cNvPr id="9" name="Rectángulo redondeado 6">
            <a:extLst>
              <a:ext uri="{FF2B5EF4-FFF2-40B4-BE49-F238E27FC236}">
                <a16:creationId xmlns:a16="http://schemas.microsoft.com/office/drawing/2014/main" xmlns="" id="{BB530CB3-1FCC-4BB1-94F7-3F51CC60C14E}"/>
              </a:ext>
            </a:extLst>
          </p:cNvPr>
          <p:cNvSpPr/>
          <p:nvPr/>
        </p:nvSpPr>
        <p:spPr>
          <a:xfrm>
            <a:off x="1819498" y="1320034"/>
            <a:ext cx="8804365" cy="3542335"/>
          </a:xfrm>
          <a:prstGeom prst="roundRect">
            <a:avLst/>
          </a:prstGeom>
          <a:solidFill>
            <a:srgbClr val="7030A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s-ES" sz="60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INGLÉS</a:t>
            </a:r>
            <a:endParaRPr lang="es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4000" i="1" dirty="0">
                <a:solidFill>
                  <a:schemeClr val="accent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ESCOLA I.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4000" i="1" dirty="0">
                <a:solidFill>
                  <a:schemeClr val="accent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endParaRPr lang="es-ES" sz="1200" dirty="0">
              <a:solidFill>
                <a:schemeClr val="accent4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" name="Grupo 7"/>
          <p:cNvGrpSpPr/>
          <p:nvPr/>
        </p:nvGrpSpPr>
        <p:grpSpPr>
          <a:xfrm>
            <a:off x="11036029" y="123646"/>
            <a:ext cx="1006475" cy="762000"/>
            <a:chOff x="0" y="0"/>
            <a:chExt cx="1006475" cy="762000"/>
          </a:xfrm>
        </p:grpSpPr>
        <p:pic>
          <p:nvPicPr>
            <p:cNvPr id="10" name="Imagen 9" descr="E:\Users\FRANCISCOJAVIER\Pictures\Logo FUNDACIÓ AdimirVector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006475" cy="5416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" name="Rectángulo 10"/>
            <p:cNvSpPr/>
            <p:nvPr/>
          </p:nvSpPr>
          <p:spPr>
            <a:xfrm>
              <a:off x="38100" y="590550"/>
              <a:ext cx="904875" cy="17145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280923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81306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NOTEBOOK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537269" y="4559320"/>
            <a:ext cx="381306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3FF8BA17-EECD-46E5-B914-6E7028DF42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591671"/>
            <a:ext cx="3240000" cy="3240000"/>
          </a:xfrm>
          <a:prstGeom prst="rect">
            <a:avLst/>
          </a:prstGeom>
        </p:spPr>
      </p:pic>
      <p:pic>
        <p:nvPicPr>
          <p:cNvPr id="10" name="notebook">
            <a:hlinkClick r:id="" action="ppaction://media"/>
            <a:extLst>
              <a:ext uri="{FF2B5EF4-FFF2-40B4-BE49-F238E27FC236}">
                <a16:creationId xmlns:a16="http://schemas.microsoft.com/office/drawing/2014/main" xmlns="" id="{1B537EE4-45AE-43C4-80B1-3AC0E995C84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388459" y="611969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3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RUBBER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44824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BLACKBOARD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788430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FD50E40D-DE13-47A6-B985-D6205562770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172" y="663972"/>
            <a:ext cx="3240000" cy="3240000"/>
          </a:xfrm>
          <a:prstGeom prst="rect">
            <a:avLst/>
          </a:prstGeom>
        </p:spPr>
      </p:pic>
      <p:pic>
        <p:nvPicPr>
          <p:cNvPr id="10" name="rubber">
            <a:hlinkClick r:id="" action="ppaction://media"/>
            <a:extLst>
              <a:ext uri="{FF2B5EF4-FFF2-40B4-BE49-F238E27FC236}">
                <a16:creationId xmlns:a16="http://schemas.microsoft.com/office/drawing/2014/main" xmlns="" id="{8F42A916-1CD4-4822-8A93-670B1807EBC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43943" y="593065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2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BOOK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PENCIL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2F570E88-2DED-4048-842A-5ED4FB4241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591671"/>
            <a:ext cx="3240000" cy="3240000"/>
          </a:xfrm>
          <a:prstGeom prst="rect">
            <a:avLst/>
          </a:prstGeom>
        </p:spPr>
      </p:pic>
      <p:pic>
        <p:nvPicPr>
          <p:cNvPr id="10" name="book">
            <a:hlinkClick r:id="" action="ppaction://media"/>
            <a:extLst>
              <a:ext uri="{FF2B5EF4-FFF2-40B4-BE49-F238E27FC236}">
                <a16:creationId xmlns:a16="http://schemas.microsoft.com/office/drawing/2014/main" xmlns="" id="{B84E9833-5F40-4D45-A726-D0F39002AFF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05536" y="61095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5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5" y="4559319"/>
            <a:ext cx="457031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BLACKBOARD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249887" y="4559320"/>
            <a:ext cx="410044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RUBBER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453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E87A7C40-92A0-4544-A58D-1AAD5CA078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72" y="341213"/>
            <a:ext cx="3240000" cy="3240000"/>
          </a:xfrm>
          <a:prstGeom prst="rect">
            <a:avLst/>
          </a:prstGeom>
        </p:spPr>
      </p:pic>
      <p:pic>
        <p:nvPicPr>
          <p:cNvPr id="11" name="blackboard">
            <a:hlinkClick r:id="" action="ppaction://media"/>
            <a:extLst>
              <a:ext uri="{FF2B5EF4-FFF2-40B4-BE49-F238E27FC236}">
                <a16:creationId xmlns:a16="http://schemas.microsoft.com/office/drawing/2014/main" xmlns="" id="{E4C825FB-C82E-4844-AE8F-9575D85087A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85259" y="603913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0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175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007531" y="4559320"/>
            <a:ext cx="3639301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PEN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BOOK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601F5736-BCFE-479F-9D7C-B54B1B4BC4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03138"/>
            <a:ext cx="3240000" cy="3240000"/>
          </a:xfrm>
          <a:prstGeom prst="rect">
            <a:avLst/>
          </a:prstGeom>
        </p:spPr>
      </p:pic>
      <p:pic>
        <p:nvPicPr>
          <p:cNvPr id="2" name="Cómo se dice bolígrafo en inglés_128k-[AudioTrimmer.com].mp3" descr="Cómo se dice bolígrafo en inglés_128k-[AudioTrimmer.com].mp3">
            <a:hlinkClick r:id="" action="ppaction://media"/>
            <a:extLst>
              <a:ext uri="{FF2B5EF4-FFF2-40B4-BE49-F238E27FC236}">
                <a16:creationId xmlns:a16="http://schemas.microsoft.com/office/drawing/2014/main" xmlns="" id="{DD3B7C0B-A01A-AB4F-8E8C-2ED6E39FDB3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273922" y="6124823"/>
            <a:ext cx="485958" cy="485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18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206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967152" y="4559320"/>
            <a:ext cx="376742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PENCIL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BOOK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C643099B-B995-4FF7-9F87-7F2F2D85F2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91671"/>
            <a:ext cx="3240000" cy="3240000"/>
          </a:xfrm>
          <a:prstGeom prst="rect">
            <a:avLst/>
          </a:prstGeom>
        </p:spPr>
      </p:pic>
      <p:pic>
        <p:nvPicPr>
          <p:cNvPr id="10" name="pencil">
            <a:hlinkClick r:id="" action="ppaction://media"/>
            <a:extLst>
              <a:ext uri="{FF2B5EF4-FFF2-40B4-BE49-F238E27FC236}">
                <a16:creationId xmlns:a16="http://schemas.microsoft.com/office/drawing/2014/main" xmlns="" id="{1E374BC5-2AA0-48FF-944A-6A11C080690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94074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14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7967152" y="4559320"/>
            <a:ext cx="3767423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NOTEBOOK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79523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903A2559-FD94-4FE1-8B36-A8F42F966B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591671"/>
            <a:ext cx="3240000" cy="3240000"/>
          </a:xfrm>
          <a:prstGeom prst="rect">
            <a:avLst/>
          </a:prstGeom>
        </p:spPr>
      </p:pic>
      <p:pic>
        <p:nvPicPr>
          <p:cNvPr id="10" name="notebook">
            <a:hlinkClick r:id="" action="ppaction://media"/>
            <a:extLst>
              <a:ext uri="{FF2B5EF4-FFF2-40B4-BE49-F238E27FC236}">
                <a16:creationId xmlns:a16="http://schemas.microsoft.com/office/drawing/2014/main" xmlns="" id="{34267037-51DA-4A33-8A6D-F6F93D96338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388459" y="611969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9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RUBBER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204550" y="4594501"/>
            <a:ext cx="453002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BLACKBOARD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197440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F7AB3BFD-7F15-4C92-B6BF-B589C99D10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172" y="663972"/>
            <a:ext cx="3240000" cy="3240000"/>
          </a:xfrm>
          <a:prstGeom prst="rect">
            <a:avLst/>
          </a:prstGeom>
        </p:spPr>
      </p:pic>
      <p:pic>
        <p:nvPicPr>
          <p:cNvPr id="10" name="rubber">
            <a:hlinkClick r:id="" action="ppaction://media"/>
            <a:extLst>
              <a:ext uri="{FF2B5EF4-FFF2-40B4-BE49-F238E27FC236}">
                <a16:creationId xmlns:a16="http://schemas.microsoft.com/office/drawing/2014/main" xmlns="" id="{FDF9A8F5-2CD1-4831-B814-16AFC350D7F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43943" y="5940612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30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BOOK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PENCIL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3CBEEE51-953B-4CCE-98D9-FB805A096F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591671"/>
            <a:ext cx="3240000" cy="3240000"/>
          </a:xfrm>
          <a:prstGeom prst="rect">
            <a:avLst/>
          </a:prstGeom>
        </p:spPr>
      </p:pic>
      <p:pic>
        <p:nvPicPr>
          <p:cNvPr id="10" name="book">
            <a:hlinkClick r:id="" action="ppaction://media"/>
            <a:extLst>
              <a:ext uri="{FF2B5EF4-FFF2-40B4-BE49-F238E27FC236}">
                <a16:creationId xmlns:a16="http://schemas.microsoft.com/office/drawing/2014/main" xmlns="" id="{58A04AF4-F59B-4B37-86DB-474CEB3DE7A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05536" y="610950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6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75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461793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BLACKBOARD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6619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RUBBER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2A7155DF-0975-4472-858E-61E48D931E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72" y="341213"/>
            <a:ext cx="3240000" cy="3240000"/>
          </a:xfrm>
          <a:prstGeom prst="rect">
            <a:avLst/>
          </a:prstGeom>
        </p:spPr>
      </p:pic>
      <p:pic>
        <p:nvPicPr>
          <p:cNvPr id="10" name="blackboard">
            <a:hlinkClick r:id="" action="ppaction://media"/>
            <a:extLst>
              <a:ext uri="{FF2B5EF4-FFF2-40B4-BE49-F238E27FC236}">
                <a16:creationId xmlns:a16="http://schemas.microsoft.com/office/drawing/2014/main" xmlns="" id="{933881A8-8013-4CBA-B59B-FCAD2E51B2A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85259" y="603913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17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0.00573 0.02778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12" y="-588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386477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PENCIL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7E1E48A5-BBA5-4374-AC2B-E540C826FE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91671"/>
            <a:ext cx="3240000" cy="3240000"/>
          </a:xfrm>
          <a:prstGeom prst="rect">
            <a:avLst/>
          </a:prstGeom>
        </p:spPr>
      </p:pic>
      <p:pic>
        <p:nvPicPr>
          <p:cNvPr id="2" name="pencil">
            <a:hlinkClick r:id="" action="ppaction://media"/>
            <a:extLst>
              <a:ext uri="{FF2B5EF4-FFF2-40B4-BE49-F238E27FC236}">
                <a16:creationId xmlns:a16="http://schemas.microsoft.com/office/drawing/2014/main" xmlns="" id="{2ACAFFD5-E40A-437A-8BC6-30C9952FFD6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43943" y="580707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43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6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8271952" y="4559320"/>
            <a:ext cx="33748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BOOK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842075" y="4559320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7390" y="2926767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1273036" y="3688768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C83DC9AC-5C89-47E4-89A0-90C3CF2169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03138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9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0.00625 1.11111E-6 L -0.31224 -0.07408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99" y="-3704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77463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NOTEBOOK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53F137B4-7BE8-4BA9-932B-098E04FA05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591671"/>
            <a:ext cx="3240000" cy="3240000"/>
          </a:xfrm>
          <a:prstGeom prst="rect">
            <a:avLst/>
          </a:prstGeom>
        </p:spPr>
      </p:pic>
      <p:pic>
        <p:nvPicPr>
          <p:cNvPr id="2" name="notebook">
            <a:hlinkClick r:id="" action="ppaction://media"/>
            <a:extLst>
              <a:ext uri="{FF2B5EF4-FFF2-40B4-BE49-F238E27FC236}">
                <a16:creationId xmlns:a16="http://schemas.microsoft.com/office/drawing/2014/main" xmlns="" id="{CDA3054B-7252-43B8-881D-97BF96B14AB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388459" y="6119690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51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6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RUBBER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6900D668-0064-482C-8089-12C94EF3A1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172" y="663972"/>
            <a:ext cx="3240000" cy="3240000"/>
          </a:xfrm>
          <a:prstGeom prst="rect">
            <a:avLst/>
          </a:prstGeom>
        </p:spPr>
      </p:pic>
      <p:pic>
        <p:nvPicPr>
          <p:cNvPr id="2" name="rubber">
            <a:hlinkClick r:id="" action="ppaction://media"/>
            <a:extLst>
              <a:ext uri="{FF2B5EF4-FFF2-40B4-BE49-F238E27FC236}">
                <a16:creationId xmlns:a16="http://schemas.microsoft.com/office/drawing/2014/main" xmlns="" id="{AF9889FE-9B61-44E8-A213-C8B88BC26CB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143943" y="5930656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0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5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BOOK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CBB43F62-427B-495A-8552-11CB1D412C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974" y="591671"/>
            <a:ext cx="3240000" cy="3240000"/>
          </a:xfrm>
          <a:prstGeom prst="rect">
            <a:avLst/>
          </a:prstGeom>
        </p:spPr>
      </p:pic>
      <p:pic>
        <p:nvPicPr>
          <p:cNvPr id="2" name="book">
            <a:hlinkClick r:id="" action="ppaction://media"/>
            <a:extLst>
              <a:ext uri="{FF2B5EF4-FFF2-40B4-BE49-F238E27FC236}">
                <a16:creationId xmlns:a16="http://schemas.microsoft.com/office/drawing/2014/main" xmlns="" id="{7D886C37-2A88-469F-8D1B-F358BC3703F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017250" y="582612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23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5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44413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BLACKBOARD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B76E313-1191-4494-B648-C721F722C9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072" y="341213"/>
            <a:ext cx="3240000" cy="3240000"/>
          </a:xfrm>
          <a:prstGeom prst="rect">
            <a:avLst/>
          </a:prstGeom>
        </p:spPr>
      </p:pic>
      <p:pic>
        <p:nvPicPr>
          <p:cNvPr id="2" name="blackboard">
            <a:hlinkClick r:id="" action="ppaction://media"/>
            <a:extLst>
              <a:ext uri="{FF2B5EF4-FFF2-40B4-BE49-F238E27FC236}">
                <a16:creationId xmlns:a16="http://schemas.microsoft.com/office/drawing/2014/main" xmlns="" id="{EF020DD7-A8B3-41BD-AED1-994447B621C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940743" y="569277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95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17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197795" y="4407606"/>
            <a:ext cx="379667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E66FFA08-06AE-4C8A-A186-673586E25E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03138"/>
            <a:ext cx="3240000" cy="3240000"/>
          </a:xfrm>
          <a:prstGeom prst="rect">
            <a:avLst/>
          </a:prstGeom>
        </p:spPr>
      </p:pic>
      <p:pic>
        <p:nvPicPr>
          <p:cNvPr id="2" name="Cómo se dice bolígrafo en inglés_128k-[AudioTrimmer.com].mp3" descr="Cómo se dice bolígrafo en inglés_128k-[AudioTrimmer.com].mp3">
            <a:hlinkClick r:id="" action="ppaction://media"/>
            <a:extLst>
              <a:ext uri="{FF2B5EF4-FFF2-40B4-BE49-F238E27FC236}">
                <a16:creationId xmlns:a16="http://schemas.microsoft.com/office/drawing/2014/main" xmlns="" id="{408CE032-EAA2-884D-ABDC-133F24FC86D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1216045" y="5758437"/>
            <a:ext cx="720459" cy="72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34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208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xmlns="" id="{39ECF2E3-6C73-45EB-8E83-ACF14F19B669}"/>
              </a:ext>
            </a:extLst>
          </p:cNvPr>
          <p:cNvSpPr/>
          <p:nvPr/>
        </p:nvSpPr>
        <p:spPr>
          <a:xfrm>
            <a:off x="1693817" y="1657832"/>
            <a:ext cx="8804365" cy="3542335"/>
          </a:xfrm>
          <a:prstGeom prst="roundRect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</a:pPr>
            <a:r>
              <a:rPr lang="es-ES" sz="6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ACTIVITY</a:t>
            </a:r>
            <a:r>
              <a:rPr lang="es-ES" sz="1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0826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1058966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PENCIL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7716000" y="4559319"/>
            <a:ext cx="3688359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BOOK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949" y="2926766"/>
            <a:ext cx="1524003" cy="1524003"/>
          </a:xfrm>
          <a:prstGeom prst="rect">
            <a:avLst/>
          </a:prstGeom>
        </p:spPr>
      </p:pic>
      <p:sp>
        <p:nvSpPr>
          <p:cNvPr id="6" name="Multiplicar 5"/>
          <p:cNvSpPr/>
          <p:nvPr/>
        </p:nvSpPr>
        <p:spPr>
          <a:xfrm>
            <a:off x="8092936" y="3688767"/>
            <a:ext cx="2826436" cy="2827132"/>
          </a:xfrm>
          <a:prstGeom prst="mathMultiply">
            <a:avLst>
              <a:gd name="adj1" fmla="val 584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6" y="6347012"/>
            <a:ext cx="1142998" cy="2637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3943" y="90755"/>
            <a:ext cx="895432" cy="50091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41B1F55C-8AD1-48FE-9012-05623C46A8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591671"/>
            <a:ext cx="3240000" cy="3240000"/>
          </a:xfrm>
          <a:prstGeom prst="rect">
            <a:avLst/>
          </a:prstGeom>
        </p:spPr>
      </p:pic>
      <p:pic>
        <p:nvPicPr>
          <p:cNvPr id="10" name="pencil">
            <a:hlinkClick r:id="" action="ppaction://media"/>
            <a:extLst>
              <a:ext uri="{FF2B5EF4-FFF2-40B4-BE49-F238E27FC236}">
                <a16:creationId xmlns:a16="http://schemas.microsoft.com/office/drawing/2014/main" xmlns="" id="{6D568453-074F-43AF-8CD5-79713C7FDE9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1143943" y="580707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0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96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animMotion origin="layout" path="M -3.95833E-6 4.81481E-6 L 0.26198 -0.08982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95" y="-463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3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8" grpId="0" animBg="1"/>
      <p:bldP spid="8" grpId="1" animBg="1"/>
      <p:bldP spid="8" grpId="2" animBg="1"/>
      <p:bldP spid="5" grpId="0" animBg="1"/>
      <p:bldP spid="5" grpId="1" animBg="1"/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40</Words>
  <Application>Microsoft Office PowerPoint</Application>
  <PresentationFormat>Panorámica</PresentationFormat>
  <Paragraphs>36</Paragraphs>
  <Slides>20</Slides>
  <Notes>0</Notes>
  <HiddenSlides>0</HiddenSlides>
  <MMClips>17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ADIMIR</cp:lastModifiedBy>
  <cp:revision>45</cp:revision>
  <dcterms:created xsi:type="dcterms:W3CDTF">2020-04-09T18:31:45Z</dcterms:created>
  <dcterms:modified xsi:type="dcterms:W3CDTF">2025-01-08T11:00:45Z</dcterms:modified>
</cp:coreProperties>
</file>