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7" r:id="rId3"/>
    <p:sldId id="266" r:id="rId4"/>
    <p:sldId id="267" r:id="rId5"/>
    <p:sldId id="268" r:id="rId6"/>
    <p:sldId id="270" r:id="rId7"/>
    <p:sldId id="269" r:id="rId8"/>
    <p:sldId id="279" r:id="rId9"/>
    <p:sldId id="281" r:id="rId10"/>
    <p:sldId id="284" r:id="rId11"/>
    <p:sldId id="287" r:id="rId12"/>
    <p:sldId id="278" r:id="rId13"/>
    <p:sldId id="271" r:id="rId14"/>
    <p:sldId id="290" r:id="rId15"/>
    <p:sldId id="259" r:id="rId16"/>
    <p:sldId id="258" r:id="rId17"/>
    <p:sldId id="274" r:id="rId18"/>
    <p:sldId id="273" r:id="rId19"/>
    <p:sldId id="261" r:id="rId20"/>
    <p:sldId id="282" r:id="rId21"/>
    <p:sldId id="285" r:id="rId22"/>
    <p:sldId id="288" r:id="rId23"/>
    <p:sldId id="276" r:id="rId24"/>
    <p:sldId id="277" r:id="rId25"/>
    <p:sldId id="275" r:id="rId26"/>
    <p:sldId id="262" r:id="rId27"/>
    <p:sldId id="272" r:id="rId28"/>
    <p:sldId id="260" r:id="rId29"/>
    <p:sldId id="280" r:id="rId30"/>
    <p:sldId id="283" r:id="rId31"/>
    <p:sldId id="286" r:id="rId32"/>
    <p:sldId id="289" r:id="rId3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wZiP0KgeCfWvnauJgkZag==" hashData="qZImca17VyDTupQ4TfhaBa/4ZN+fC+Q4ERIuKjKmMNoqZwyPW6tzFYHUyobQXdhdKv20wzRKSgki8b7NdYsql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10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Fernández Garcia" userId="08851ef6d5fae255" providerId="LiveId" clId="{51D1CB27-A5DB-4C96-8A4F-C20BE814FAEF}"/>
    <pc:docChg chg="modSld">
      <pc:chgData name="David Fernández Garcia" userId="08851ef6d5fae255" providerId="LiveId" clId="{51D1CB27-A5DB-4C96-8A4F-C20BE814FAEF}" dt="2022-02-01T15:21:56.549" v="8" actId="20577"/>
      <pc:docMkLst>
        <pc:docMk/>
      </pc:docMkLst>
      <pc:sldChg chg="modSp mod">
        <pc:chgData name="David Fernández Garcia" userId="08851ef6d5fae255" providerId="LiveId" clId="{51D1CB27-A5DB-4C96-8A4F-C20BE814FAEF}" dt="2022-02-01T15:21:56.549" v="8" actId="20577"/>
        <pc:sldMkLst>
          <pc:docMk/>
          <pc:sldMk cId="4180826618" sldId="278"/>
        </pc:sldMkLst>
        <pc:spChg chg="mod">
          <ac:chgData name="David Fernández Garcia" userId="08851ef6d5fae255" providerId="LiveId" clId="{51D1CB27-A5DB-4C96-8A4F-C20BE814FAEF}" dt="2022-02-01T15:21:56.549" v="8" actId="20577"/>
          <ac:spMkLst>
            <pc:docMk/>
            <pc:sldMk cId="4180826618" sldId="278"/>
            <ac:spMk id="7" creationId="{D47810C1-D93E-4C2B-A7AE-8A7321FD6C5F}"/>
          </ac:spMkLst>
        </pc:spChg>
      </pc:sldChg>
      <pc:sldChg chg="modSp mod">
        <pc:chgData name="David Fernández Garcia" userId="08851ef6d5fae255" providerId="LiveId" clId="{51D1CB27-A5DB-4C96-8A4F-C20BE814FAEF}" dt="2022-02-01T15:21:44.925" v="0"/>
        <pc:sldMkLst>
          <pc:docMk/>
          <pc:sldMk cId="2809239194" sldId="291"/>
        </pc:sldMkLst>
        <pc:spChg chg="mod">
          <ac:chgData name="David Fernández Garcia" userId="08851ef6d5fae255" providerId="LiveId" clId="{51D1CB27-A5DB-4C96-8A4F-C20BE814FAEF}" dt="2022-02-01T15:21:44.925" v="0"/>
          <ac:spMkLst>
            <pc:docMk/>
            <pc:sldMk cId="2809239194" sldId="291"/>
            <ac:spMk id="4" creationId="{075D411A-FE9D-488B-B375-542F08911B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72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70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88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35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04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40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11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38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22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6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43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47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dimir.org/material-didactico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4.png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6" Type="http://schemas.openxmlformats.org/officeDocument/2006/relationships/image" Target="../media/image13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6" Type="http://schemas.openxmlformats.org/officeDocument/2006/relationships/image" Target="../media/image15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1.png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2.png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3.png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5.png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1.png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2.png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3.png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5.png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9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10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6" Type="http://schemas.openxmlformats.org/officeDocument/2006/relationships/image" Target="../media/image11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12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17">
            <a:extLst>
              <a:ext uri="{FF2B5EF4-FFF2-40B4-BE49-F238E27FC236}">
                <a16:creationId xmlns:a16="http://schemas.microsoft.com/office/drawing/2014/main" xmlns="" id="{075D411A-FE9D-488B-B375-542F08911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870" y="6254951"/>
            <a:ext cx="6357620" cy="49720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s-ES" sz="1100" b="1" i="1" dirty="0"/>
              <a:t>Autor pictogramas:</a:t>
            </a:r>
            <a:r>
              <a:rPr lang="es-ES" sz="1100" i="1" dirty="0"/>
              <a:t> Sergio Palao </a:t>
            </a:r>
            <a:r>
              <a:rPr lang="es-ES" sz="1100" b="1" i="1" dirty="0"/>
              <a:t>Procedencia:</a:t>
            </a:r>
            <a:r>
              <a:rPr lang="es-ES" sz="1100" i="1" dirty="0"/>
              <a:t> ARASAAC (http://arasaac.org) </a:t>
            </a:r>
            <a:r>
              <a:rPr lang="es-ES" sz="1100" b="1" i="1" dirty="0"/>
              <a:t>Licencia:</a:t>
            </a:r>
            <a:r>
              <a:rPr lang="es-ES" sz="1100" i="1" dirty="0"/>
              <a:t> CC (BY-NC-SA)</a:t>
            </a:r>
            <a:endParaRPr lang="es-ES" sz="1100" dirty="0"/>
          </a:p>
          <a:p>
            <a:r>
              <a:rPr lang="es-ES" sz="1100" b="1" i="1" dirty="0"/>
              <a:t>Propiedad:</a:t>
            </a:r>
            <a:r>
              <a:rPr lang="es-ES" sz="1100" i="1" dirty="0"/>
              <a:t> Gobierno de Aragón</a:t>
            </a:r>
            <a:r>
              <a:rPr lang="es-ES" sz="1100" b="1" i="1" dirty="0"/>
              <a:t> Editado</a:t>
            </a:r>
            <a:r>
              <a:rPr lang="es-ES" sz="1100" i="1" dirty="0"/>
              <a:t>: FUNDACIÓN ADIMIR </a:t>
            </a:r>
            <a:r>
              <a:rPr lang="es-ES" sz="1100" u="sng" dirty="0">
                <a:hlinkClick r:id="rId2"/>
              </a:rPr>
              <a:t>https://adimir.org/material-didactico/</a:t>
            </a:r>
            <a:endParaRPr lang="es-ES" sz="11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111BE41-A67B-4AE5-B40F-91D0285D1A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sp>
        <p:nvSpPr>
          <p:cNvPr id="9" name="Rectángulo redondeado 6">
            <a:extLst>
              <a:ext uri="{FF2B5EF4-FFF2-40B4-BE49-F238E27FC236}">
                <a16:creationId xmlns:a16="http://schemas.microsoft.com/office/drawing/2014/main" xmlns="" id="{BB530CB3-1FCC-4BB1-94F7-3F51CC60C14E}"/>
              </a:ext>
            </a:extLst>
          </p:cNvPr>
          <p:cNvSpPr/>
          <p:nvPr/>
        </p:nvSpPr>
        <p:spPr>
          <a:xfrm>
            <a:off x="1819498" y="1320034"/>
            <a:ext cx="8804365" cy="3542335"/>
          </a:xfrm>
          <a:prstGeom prst="roundRect">
            <a:avLst/>
          </a:prstGeom>
          <a:solidFill>
            <a:srgbClr val="7030A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s-ES" sz="6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INGLÉS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000" i="1" dirty="0">
                <a:solidFill>
                  <a:schemeClr val="accent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000" i="1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endParaRPr lang="es-ES" sz="1200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1041840" y="136849"/>
            <a:ext cx="1006475" cy="762000"/>
            <a:chOff x="0" y="0"/>
            <a:chExt cx="1006475" cy="762000"/>
          </a:xfrm>
        </p:grpSpPr>
        <p:pic>
          <p:nvPicPr>
            <p:cNvPr id="10" name="Imagen 9" descr="E:\Users\FRANCISCOJAVIER\Pictures\Logo FUNDACIÓ AdimirVect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06475" cy="5416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ángulo 10"/>
            <p:cNvSpPr/>
            <p:nvPr/>
          </p:nvSpPr>
          <p:spPr>
            <a:xfrm>
              <a:off x="38100" y="590550"/>
              <a:ext cx="904875" cy="1714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80923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9667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0A9BA121-A652-4299-AE66-DE7A404B9B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454422"/>
            <a:ext cx="3240000" cy="3240000"/>
          </a:xfrm>
          <a:prstGeom prst="rect">
            <a:avLst/>
          </a:prstGeom>
        </p:spPr>
      </p:pic>
      <p:pic>
        <p:nvPicPr>
          <p:cNvPr id="2" name="Cómo decir 9 en inglés_70k-[AudioTrimmer.com].mp3" descr="Cómo decir 9 en inglés_70k-[AudioTrimmer.com].mp3">
            <a:hlinkClick r:id="" action="ppaction://media"/>
            <a:extLst>
              <a:ext uri="{FF2B5EF4-FFF2-40B4-BE49-F238E27FC236}">
                <a16:creationId xmlns:a16="http://schemas.microsoft.com/office/drawing/2014/main" xmlns="" id="{68608632-3DE7-CA4C-8E90-B5F0DAB2EC9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999713" y="5950224"/>
            <a:ext cx="528672" cy="52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83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0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9667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138DF80-E85A-462E-B930-CD09FBB4C5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795" y="473472"/>
            <a:ext cx="3240000" cy="3240000"/>
          </a:xfrm>
          <a:prstGeom prst="rect">
            <a:avLst/>
          </a:prstGeom>
        </p:spPr>
      </p:pic>
      <p:pic>
        <p:nvPicPr>
          <p:cNvPr id="2" name="ten">
            <a:hlinkClick r:id="" action="ppaction://media"/>
            <a:extLst>
              <a:ext uri="{FF2B5EF4-FFF2-40B4-BE49-F238E27FC236}">
                <a16:creationId xmlns:a16="http://schemas.microsoft.com/office/drawing/2014/main" xmlns="" id="{7D162109-43B3-4E94-99F4-100118ECBEF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2489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5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xmlns="" id="{D47810C1-D93E-4C2B-A7AE-8A7321FD6C5F}"/>
              </a:ext>
            </a:extLst>
          </p:cNvPr>
          <p:cNvSpPr/>
          <p:nvPr/>
        </p:nvSpPr>
        <p:spPr>
          <a:xfrm>
            <a:off x="1693817" y="1657832"/>
            <a:ext cx="8804365" cy="3542335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s-ES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ACTIVITY</a:t>
            </a:r>
            <a:r>
              <a:rPr lang="es-ES" sz="1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0826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SIX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0D224270-9FDF-4EEE-A95F-F46CEF28A7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456" y="448767"/>
            <a:ext cx="3240000" cy="3240000"/>
          </a:xfrm>
          <a:prstGeom prst="rect">
            <a:avLst/>
          </a:prstGeom>
        </p:spPr>
      </p:pic>
      <p:pic>
        <p:nvPicPr>
          <p:cNvPr id="10" name="one (1)">
            <a:hlinkClick r:id="" action="ppaction://media"/>
            <a:extLst>
              <a:ext uri="{FF2B5EF4-FFF2-40B4-BE49-F238E27FC236}">
                <a16:creationId xmlns:a16="http://schemas.microsoft.com/office/drawing/2014/main" xmlns="" id="{612E6BE2-70CC-4C87-9D31-3012053EBEE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058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0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3.95833E-6 4.81481E-6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95" y="-463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TWO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SEVEN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38F56A0D-98B7-49E3-8F8D-046B2504B1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492522"/>
            <a:ext cx="3240000" cy="3240000"/>
          </a:xfrm>
          <a:prstGeom prst="rect">
            <a:avLst/>
          </a:prstGeom>
        </p:spPr>
      </p:pic>
      <p:pic>
        <p:nvPicPr>
          <p:cNvPr id="10" name="two">
            <a:hlinkClick r:id="" action="ppaction://media"/>
            <a:extLst>
              <a:ext uri="{FF2B5EF4-FFF2-40B4-BE49-F238E27FC236}">
                <a16:creationId xmlns:a16="http://schemas.microsoft.com/office/drawing/2014/main" xmlns="" id="{80555CA4-7B49-43CF-B34A-FE8467114EB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35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3.95833E-6 4.81481E-6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95" y="-463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THREE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537269" y="4559320"/>
            <a:ext cx="381306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EIGHT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0614EC08-FA7D-4AAD-A7B9-C5054DF690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697" y="559552"/>
            <a:ext cx="3240000" cy="3240000"/>
          </a:xfrm>
          <a:prstGeom prst="rect">
            <a:avLst/>
          </a:prstGeom>
        </p:spPr>
      </p:pic>
      <p:pic>
        <p:nvPicPr>
          <p:cNvPr id="10" name="three">
            <a:hlinkClick r:id="" action="ppaction://media"/>
            <a:extLst>
              <a:ext uri="{FF2B5EF4-FFF2-40B4-BE49-F238E27FC236}">
                <a16:creationId xmlns:a16="http://schemas.microsoft.com/office/drawing/2014/main" xmlns="" id="{66BB6EE6-3944-4E1A-970F-BAD622AFC28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202630" y="604349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3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9E412B0C-8129-42BB-BF99-D7F336A96C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21097"/>
            <a:ext cx="3240000" cy="3240000"/>
          </a:xfrm>
          <a:prstGeom prst="rect">
            <a:avLst/>
          </a:prstGeom>
        </p:spPr>
      </p:pic>
      <p:pic>
        <p:nvPicPr>
          <p:cNvPr id="10" name="four">
            <a:hlinkClick r:id="" action="ppaction://media"/>
            <a:extLst>
              <a:ext uri="{FF2B5EF4-FFF2-40B4-BE49-F238E27FC236}">
                <a16:creationId xmlns:a16="http://schemas.microsoft.com/office/drawing/2014/main" xmlns="" id="{1C71D40E-A38E-4711-99EB-051A7EA1C42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598780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2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FIVE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20ED6D3E-2EBE-4D1A-AC2C-2BEF14145F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02047"/>
            <a:ext cx="3240000" cy="3240000"/>
          </a:xfrm>
          <a:prstGeom prst="rect">
            <a:avLst/>
          </a:prstGeom>
        </p:spPr>
      </p:pic>
      <p:pic>
        <p:nvPicPr>
          <p:cNvPr id="10" name="five_">
            <a:hlinkClick r:id="" action="ppaction://media"/>
            <a:extLst>
              <a:ext uri="{FF2B5EF4-FFF2-40B4-BE49-F238E27FC236}">
                <a16:creationId xmlns:a16="http://schemas.microsoft.com/office/drawing/2014/main" xmlns="" id="{8398A81A-47EC-4555-8E85-C8413E29F66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35955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5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87879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SIX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249887" y="4559320"/>
            <a:ext cx="410044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453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1D3D5E2E-A080-4E7A-921E-AA1E3DCEE6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222" y="425847"/>
            <a:ext cx="3240000" cy="3240000"/>
          </a:xfrm>
          <a:prstGeom prst="rect">
            <a:avLst/>
          </a:prstGeom>
        </p:spPr>
      </p:pic>
      <p:pic>
        <p:nvPicPr>
          <p:cNvPr id="10" name="six">
            <a:hlinkClick r:id="" action="ppaction://media"/>
            <a:extLst>
              <a:ext uri="{FF2B5EF4-FFF2-40B4-BE49-F238E27FC236}">
                <a16:creationId xmlns:a16="http://schemas.microsoft.com/office/drawing/2014/main" xmlns="" id="{44E6F6A5-D2FB-43DA-8F5E-9EB851F2130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007531" y="4559320"/>
            <a:ext cx="363930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SEVEN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TWO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629F390-E72F-42D3-811B-E6176C51BB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322" y="473472"/>
            <a:ext cx="3240000" cy="3240000"/>
          </a:xfrm>
          <a:prstGeom prst="rect">
            <a:avLst/>
          </a:prstGeom>
        </p:spPr>
      </p:pic>
      <p:pic>
        <p:nvPicPr>
          <p:cNvPr id="10" name="seven">
            <a:hlinkClick r:id="" action="ppaction://media"/>
            <a:extLst>
              <a:ext uri="{FF2B5EF4-FFF2-40B4-BE49-F238E27FC236}">
                <a16:creationId xmlns:a16="http://schemas.microsoft.com/office/drawing/2014/main" xmlns="" id="{03AAE48A-FB39-420F-8CBA-26BEF2A941B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18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386477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C68C531D-BDDC-4DC4-9902-3DBD8416F0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416322"/>
            <a:ext cx="3240000" cy="3240000"/>
          </a:xfrm>
          <a:prstGeom prst="rect">
            <a:avLst/>
          </a:prstGeom>
        </p:spPr>
      </p:pic>
      <p:pic>
        <p:nvPicPr>
          <p:cNvPr id="2" name="one (1)">
            <a:hlinkClick r:id="" action="ppaction://media"/>
            <a:extLst>
              <a:ext uri="{FF2B5EF4-FFF2-40B4-BE49-F238E27FC236}">
                <a16:creationId xmlns:a16="http://schemas.microsoft.com/office/drawing/2014/main" xmlns="" id="{0C69970A-360C-4C0F-BF5C-FF335EB9177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058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3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87879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EIGHT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249887" y="4559320"/>
            <a:ext cx="410044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THREE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453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8CA8873-9B53-46F2-9417-9AA3B891F67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97" y="341213"/>
            <a:ext cx="3240000" cy="3240000"/>
          </a:xfrm>
          <a:prstGeom prst="rect">
            <a:avLst/>
          </a:prstGeom>
        </p:spPr>
      </p:pic>
      <p:pic>
        <p:nvPicPr>
          <p:cNvPr id="11" name="eight">
            <a:hlinkClick r:id="" action="ppaction://media"/>
            <a:extLst>
              <a:ext uri="{FF2B5EF4-FFF2-40B4-BE49-F238E27FC236}">
                <a16:creationId xmlns:a16="http://schemas.microsoft.com/office/drawing/2014/main" xmlns="" id="{EF548A95-5735-45B0-8502-2A026790771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5817521"/>
            <a:ext cx="500916" cy="50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80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007531" y="4559320"/>
            <a:ext cx="363930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NINE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C41E97CA-B492-47B7-81EA-A84BDEFA80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454422"/>
            <a:ext cx="3240000" cy="3240000"/>
          </a:xfrm>
          <a:prstGeom prst="rect">
            <a:avLst/>
          </a:prstGeom>
        </p:spPr>
      </p:pic>
      <p:pic>
        <p:nvPicPr>
          <p:cNvPr id="2" name="Cómo decir 9 en inglés_70k-[AudioTrimmer.com].mp3" descr="Cómo decir 9 en inglés_70k-[AudioTrimmer.com].mp3">
            <a:hlinkClick r:id="" action="ppaction://media"/>
            <a:extLst>
              <a:ext uri="{FF2B5EF4-FFF2-40B4-BE49-F238E27FC236}">
                <a16:creationId xmlns:a16="http://schemas.microsoft.com/office/drawing/2014/main" xmlns="" id="{D959D838-BBFB-9A4B-BB13-CD620A456DA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6149207"/>
            <a:ext cx="461573" cy="46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3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0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87879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249887" y="4559320"/>
            <a:ext cx="410044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FIVE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453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070E352-CDE5-4DBE-8D74-18DD25E13A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795" y="473472"/>
            <a:ext cx="3240000" cy="3240000"/>
          </a:xfrm>
          <a:prstGeom prst="rect">
            <a:avLst/>
          </a:prstGeom>
        </p:spPr>
      </p:pic>
      <p:pic>
        <p:nvPicPr>
          <p:cNvPr id="10" name="ten">
            <a:hlinkClick r:id="" action="ppaction://media"/>
            <a:extLst>
              <a:ext uri="{FF2B5EF4-FFF2-40B4-BE49-F238E27FC236}">
                <a16:creationId xmlns:a16="http://schemas.microsoft.com/office/drawing/2014/main" xmlns="" id="{0BEA6DFD-6D35-4D9D-A681-99FA910889A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839143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5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35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967152" y="4559320"/>
            <a:ext cx="376742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SIX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9A2BC37B-BF98-4A09-9265-BA708D07953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416322"/>
            <a:ext cx="3240000" cy="3240000"/>
          </a:xfrm>
          <a:prstGeom prst="rect">
            <a:avLst/>
          </a:prstGeom>
        </p:spPr>
      </p:pic>
      <p:pic>
        <p:nvPicPr>
          <p:cNvPr id="10" name="one (1)">
            <a:hlinkClick r:id="" action="ppaction://media"/>
            <a:extLst>
              <a:ext uri="{FF2B5EF4-FFF2-40B4-BE49-F238E27FC236}">
                <a16:creationId xmlns:a16="http://schemas.microsoft.com/office/drawing/2014/main" xmlns="" id="{B3FF3195-5132-4DE0-A8F9-0B77184F631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058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967152" y="4559320"/>
            <a:ext cx="376742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TWO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79523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SEVEN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2E5482B-8B70-424B-9DAB-DABB6D0FCB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492522"/>
            <a:ext cx="3240000" cy="3240000"/>
          </a:xfrm>
          <a:prstGeom prst="rect">
            <a:avLst/>
          </a:prstGeom>
        </p:spPr>
      </p:pic>
      <p:pic>
        <p:nvPicPr>
          <p:cNvPr id="10" name="two">
            <a:hlinkClick r:id="" action="ppaction://media"/>
            <a:extLst>
              <a:ext uri="{FF2B5EF4-FFF2-40B4-BE49-F238E27FC236}">
                <a16:creationId xmlns:a16="http://schemas.microsoft.com/office/drawing/2014/main" xmlns="" id="{FBE3B129-9C39-4CEE-804D-AA666D82EB9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35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THREE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EIGHT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197440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001BA64-D536-4904-846C-3A97B4A178B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697" y="559552"/>
            <a:ext cx="3240000" cy="3240000"/>
          </a:xfrm>
          <a:prstGeom prst="rect">
            <a:avLst/>
          </a:prstGeom>
        </p:spPr>
      </p:pic>
      <p:pic>
        <p:nvPicPr>
          <p:cNvPr id="10" name="three">
            <a:hlinkClick r:id="" action="ppaction://media"/>
            <a:extLst>
              <a:ext uri="{FF2B5EF4-FFF2-40B4-BE49-F238E27FC236}">
                <a16:creationId xmlns:a16="http://schemas.microsoft.com/office/drawing/2014/main" xmlns="" id="{ED50FE8D-1270-4E22-91DD-6F2C6FC26E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202630" y="604349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F788FB9-6D19-4749-AF64-B27E454F88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21097"/>
            <a:ext cx="3240000" cy="3240000"/>
          </a:xfrm>
          <a:prstGeom prst="rect">
            <a:avLst/>
          </a:prstGeom>
        </p:spPr>
      </p:pic>
      <p:pic>
        <p:nvPicPr>
          <p:cNvPr id="10" name="four">
            <a:hlinkClick r:id="" action="ppaction://media"/>
            <a:extLst>
              <a:ext uri="{FF2B5EF4-FFF2-40B4-BE49-F238E27FC236}">
                <a16:creationId xmlns:a16="http://schemas.microsoft.com/office/drawing/2014/main" xmlns="" id="{9BF41079-B70B-42DB-B2CA-51719BC039B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598780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6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7873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FIVE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D8780726-1695-4279-B39D-A891F0FA2A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02047"/>
            <a:ext cx="3240000" cy="3240000"/>
          </a:xfrm>
          <a:prstGeom prst="rect">
            <a:avLst/>
          </a:prstGeom>
        </p:spPr>
      </p:pic>
      <p:pic>
        <p:nvPicPr>
          <p:cNvPr id="10" name="five_">
            <a:hlinkClick r:id="" action="ppaction://media"/>
            <a:extLst>
              <a:ext uri="{FF2B5EF4-FFF2-40B4-BE49-F238E27FC236}">
                <a16:creationId xmlns:a16="http://schemas.microsoft.com/office/drawing/2014/main" xmlns="" id="{C4E029FB-CCA0-4AD6-9581-AAEE1E0EB1A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35955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SIX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6BDA81EC-F2F8-4AE1-81B8-2DA8D3B9AB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222" y="425847"/>
            <a:ext cx="3240000" cy="3240000"/>
          </a:xfrm>
          <a:prstGeom prst="rect">
            <a:avLst/>
          </a:prstGeom>
        </p:spPr>
      </p:pic>
      <p:pic>
        <p:nvPicPr>
          <p:cNvPr id="10" name="six">
            <a:hlinkClick r:id="" action="ppaction://media"/>
            <a:extLst>
              <a:ext uri="{FF2B5EF4-FFF2-40B4-BE49-F238E27FC236}">
                <a16:creationId xmlns:a16="http://schemas.microsoft.com/office/drawing/2014/main" xmlns="" id="{BEB00B73-961A-4A52-A856-E52501CEB49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7873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SEVEN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TWO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03F2CE1B-AF1C-46DA-A5C5-39F25ADA22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456" y="591671"/>
            <a:ext cx="3240000" cy="3240000"/>
          </a:xfrm>
          <a:prstGeom prst="rect">
            <a:avLst/>
          </a:prstGeom>
        </p:spPr>
      </p:pic>
      <p:pic>
        <p:nvPicPr>
          <p:cNvPr id="12" name="seven">
            <a:hlinkClick r:id="" action="ppaction://media"/>
            <a:extLst>
              <a:ext uri="{FF2B5EF4-FFF2-40B4-BE49-F238E27FC236}">
                <a16:creationId xmlns:a16="http://schemas.microsoft.com/office/drawing/2014/main" xmlns="" id="{1B4D72C3-D413-49B3-ADCB-23819081CBF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90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10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TWO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3C76518-CFE7-4663-9A04-E7755A51D9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492522"/>
            <a:ext cx="3240000" cy="3240000"/>
          </a:xfrm>
          <a:prstGeom prst="rect">
            <a:avLst/>
          </a:prstGeom>
        </p:spPr>
      </p:pic>
      <p:pic>
        <p:nvPicPr>
          <p:cNvPr id="6" name="two">
            <a:hlinkClick r:id="" action="ppaction://media"/>
            <a:extLst>
              <a:ext uri="{FF2B5EF4-FFF2-40B4-BE49-F238E27FC236}">
                <a16:creationId xmlns:a16="http://schemas.microsoft.com/office/drawing/2014/main" xmlns="" id="{7968D793-B07C-4664-A89D-8F566814446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88459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1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5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EIGHT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THREE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B5C08AEA-23B4-4670-969E-3E28B694EB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97" y="341213"/>
            <a:ext cx="3240000" cy="3240000"/>
          </a:xfrm>
          <a:prstGeom prst="rect">
            <a:avLst/>
          </a:prstGeom>
        </p:spPr>
      </p:pic>
      <p:pic>
        <p:nvPicPr>
          <p:cNvPr id="11" name="eight">
            <a:hlinkClick r:id="" action="ppaction://media"/>
            <a:extLst>
              <a:ext uri="{FF2B5EF4-FFF2-40B4-BE49-F238E27FC236}">
                <a16:creationId xmlns:a16="http://schemas.microsoft.com/office/drawing/2014/main" xmlns="" id="{6AE3F69E-107A-47F9-85E8-9B4BE95242F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048693" y="61095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15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78735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1582CD26-A078-4895-B60A-CEC9EC7C5D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454422"/>
            <a:ext cx="3240000" cy="3240000"/>
          </a:xfrm>
          <a:prstGeom prst="rect">
            <a:avLst/>
          </a:prstGeom>
        </p:spPr>
      </p:pic>
      <p:pic>
        <p:nvPicPr>
          <p:cNvPr id="10" name="Cómo decir 9 en inglés_70k-[AudioTrimmer.com].mp3" descr="Cómo decir 9 en inglés_70k-[AudioTrimmer.com].mp3">
            <a:hlinkClick r:id="" action="ppaction://media"/>
            <a:extLst>
              <a:ext uri="{FF2B5EF4-FFF2-40B4-BE49-F238E27FC236}">
                <a16:creationId xmlns:a16="http://schemas.microsoft.com/office/drawing/2014/main" xmlns="" id="{19D74F83-68EB-4203-BDAD-41B5BFAF7B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6149207"/>
            <a:ext cx="461573" cy="46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0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08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FIVE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0F8808B9-378A-421A-8497-0C84876AE8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795" y="473472"/>
            <a:ext cx="3240000" cy="3240000"/>
          </a:xfrm>
          <a:prstGeom prst="rect">
            <a:avLst/>
          </a:prstGeom>
        </p:spPr>
      </p:pic>
      <p:pic>
        <p:nvPicPr>
          <p:cNvPr id="10" name="ten">
            <a:hlinkClick r:id="" action="ppaction://media"/>
            <a:extLst>
              <a:ext uri="{FF2B5EF4-FFF2-40B4-BE49-F238E27FC236}">
                <a16:creationId xmlns:a16="http://schemas.microsoft.com/office/drawing/2014/main" xmlns="" id="{DFE6039D-E50A-4585-A87D-A2C1EB4EBD8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2489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5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35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THREE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711F7E4-85AC-4847-BD58-3457DBF058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91671"/>
            <a:ext cx="3240000" cy="3240000"/>
          </a:xfrm>
          <a:prstGeom prst="rect">
            <a:avLst/>
          </a:prstGeom>
        </p:spPr>
      </p:pic>
      <p:pic>
        <p:nvPicPr>
          <p:cNvPr id="6" name="three">
            <a:hlinkClick r:id="" action="ppaction://media"/>
            <a:extLst>
              <a:ext uri="{FF2B5EF4-FFF2-40B4-BE49-F238E27FC236}">
                <a16:creationId xmlns:a16="http://schemas.microsoft.com/office/drawing/2014/main" xmlns="" id="{647E146C-D16E-404D-BD85-4AD9E7EE4F7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02630" y="604349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0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17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FOUR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8EE2541-508D-4F24-B97B-788927D204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21097"/>
            <a:ext cx="3240000" cy="3240000"/>
          </a:xfrm>
          <a:prstGeom prst="rect">
            <a:avLst/>
          </a:prstGeom>
        </p:spPr>
      </p:pic>
      <p:pic>
        <p:nvPicPr>
          <p:cNvPr id="6" name="four">
            <a:hlinkClick r:id="" action="ppaction://media"/>
            <a:extLst>
              <a:ext uri="{FF2B5EF4-FFF2-40B4-BE49-F238E27FC236}">
                <a16:creationId xmlns:a16="http://schemas.microsoft.com/office/drawing/2014/main" xmlns="" id="{61BF8E83-E66A-4694-B638-54267410D91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88459" y="598780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23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FIVE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E642DF9-66C5-4019-9A1C-6E8F175A5F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02047"/>
            <a:ext cx="3240000" cy="3240000"/>
          </a:xfrm>
          <a:prstGeom prst="rect">
            <a:avLst/>
          </a:prstGeom>
        </p:spPr>
      </p:pic>
      <p:pic>
        <p:nvPicPr>
          <p:cNvPr id="6" name="five_">
            <a:hlinkClick r:id="" action="ppaction://media"/>
            <a:extLst>
              <a:ext uri="{FF2B5EF4-FFF2-40B4-BE49-F238E27FC236}">
                <a16:creationId xmlns:a16="http://schemas.microsoft.com/office/drawing/2014/main" xmlns="" id="{44A29CB0-6B6A-4295-A5D3-0DAD0FC5E6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35955" y="61438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17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9667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SIX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2CAB7D2-E3AE-4FA4-9088-5AA8B4C84E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222" y="425847"/>
            <a:ext cx="3240000" cy="3240000"/>
          </a:xfrm>
          <a:prstGeom prst="rect">
            <a:avLst/>
          </a:prstGeom>
        </p:spPr>
      </p:pic>
      <p:pic>
        <p:nvPicPr>
          <p:cNvPr id="2" name="six">
            <a:hlinkClick r:id="" action="ppaction://media"/>
            <a:extLst>
              <a:ext uri="{FF2B5EF4-FFF2-40B4-BE49-F238E27FC236}">
                <a16:creationId xmlns:a16="http://schemas.microsoft.com/office/drawing/2014/main" xmlns="" id="{6764FEEE-2768-4122-A4B6-33FEFB47B84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439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4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17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9667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SEVEN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DE0C01F-6959-4D9D-ACEF-D94BFA0E94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322" y="473472"/>
            <a:ext cx="3240000" cy="3240000"/>
          </a:xfrm>
          <a:prstGeom prst="rect">
            <a:avLst/>
          </a:prstGeom>
        </p:spPr>
      </p:pic>
      <p:pic>
        <p:nvPicPr>
          <p:cNvPr id="2" name="seven">
            <a:hlinkClick r:id="" action="ppaction://media"/>
            <a:extLst>
              <a:ext uri="{FF2B5EF4-FFF2-40B4-BE49-F238E27FC236}">
                <a16:creationId xmlns:a16="http://schemas.microsoft.com/office/drawing/2014/main" xmlns="" id="{29EDE598-A525-45B3-B95C-EC42998194D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85259" y="607249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87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9667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EIGHT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D1060B92-31FF-4E25-8D90-9976685D1E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97" y="341213"/>
            <a:ext cx="3240000" cy="3240000"/>
          </a:xfrm>
          <a:prstGeom prst="rect">
            <a:avLst/>
          </a:prstGeom>
        </p:spPr>
      </p:pic>
      <p:pic>
        <p:nvPicPr>
          <p:cNvPr id="2" name="eight">
            <a:hlinkClick r:id="" action="ppaction://media"/>
            <a:extLst>
              <a:ext uri="{FF2B5EF4-FFF2-40B4-BE49-F238E27FC236}">
                <a16:creationId xmlns:a16="http://schemas.microsoft.com/office/drawing/2014/main" xmlns="" id="{F07F959B-4389-4991-9DF1-79B29A65F46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43943" y="5912037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93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60</Words>
  <Application>Microsoft Office PowerPoint</Application>
  <PresentationFormat>Panorámica</PresentationFormat>
  <Paragraphs>57</Paragraphs>
  <Slides>32</Slides>
  <Notes>0</Notes>
  <HiddenSlides>0</HiddenSlides>
  <MMClips>30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ADIMIR</cp:lastModifiedBy>
  <cp:revision>44</cp:revision>
  <dcterms:created xsi:type="dcterms:W3CDTF">2020-04-09T18:31:45Z</dcterms:created>
  <dcterms:modified xsi:type="dcterms:W3CDTF">2025-01-08T11:02:20Z</dcterms:modified>
</cp:coreProperties>
</file>