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LAAiBuWGDiBDd56VR3F8A==" hashData="bKTJiEAmgFJHffcEXaZsO3Oo3HLlCaGXPbu0q2HbM6L+urT+LwxtNQd80owTUAbTwiy6K4hKpQYSA2vS4PCiu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96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71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81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34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3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21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20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23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05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05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5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59863-10A7-4074-9D08-8673E7CA9128}" type="datetimeFigureOut">
              <a:rPr lang="es-ES" smtClean="0"/>
              <a:t>01/08/2019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2BCBC-29AB-43BB-BDEB-67E5F814C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64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00470" y="4643424"/>
            <a:ext cx="3621741" cy="110799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600" dirty="0" smtClean="0"/>
              <a:t>PENCIL</a:t>
            </a:r>
            <a:endParaRPr lang="es-ES" sz="66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121757" y="4643424"/>
            <a:ext cx="3621741" cy="110799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6600" dirty="0" smtClean="0"/>
              <a:t>PEN</a:t>
            </a:r>
            <a:endParaRPr lang="es-ES" sz="66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7" y="948265"/>
            <a:ext cx="2413002" cy="24130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" y="6368571"/>
            <a:ext cx="1203093" cy="277637"/>
          </a:xfrm>
          <a:prstGeom prst="rect">
            <a:avLst/>
          </a:prstGeom>
        </p:spPr>
      </p:pic>
      <p:sp>
        <p:nvSpPr>
          <p:cNvPr id="7" name="CuadroTexto 8"/>
          <p:cNvSpPr txBox="1"/>
          <p:nvPr/>
        </p:nvSpPr>
        <p:spPr>
          <a:xfrm>
            <a:off x="425659" y="44043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08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99838" y="4758737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RUBBER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40585" y="4758738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BOOK</a:t>
            </a:r>
            <a:endParaRPr lang="es-ES" sz="1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26" y="1305360"/>
            <a:ext cx="2775074" cy="27750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" y="6368571"/>
            <a:ext cx="1203093" cy="2776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5659" y="44043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07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028903" y="4812526"/>
            <a:ext cx="4020097" cy="93871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500" dirty="0" smtClean="0"/>
              <a:t>PENCIL CASE</a:t>
            </a:r>
            <a:endParaRPr lang="es-ES" sz="55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986119" y="4812526"/>
            <a:ext cx="3621741" cy="93871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500" dirty="0" smtClean="0"/>
              <a:t>SHARPENER</a:t>
            </a:r>
            <a:endParaRPr lang="es-ES" sz="55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34" y="1041401"/>
            <a:ext cx="2726268" cy="27262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" y="6368571"/>
            <a:ext cx="1203093" cy="2776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5659" y="44043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06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15170" y="4837676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PENCIL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842185" y="4837677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RULER</a:t>
            </a:r>
            <a:endParaRPr lang="es-ES" sz="1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83" y="1413934"/>
            <a:ext cx="2421468" cy="24214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" y="6368571"/>
            <a:ext cx="1203093" cy="2776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5659" y="44043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05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215170" y="4837676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BOOK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842185" y="4837677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RUBBER</a:t>
            </a:r>
            <a:endParaRPr lang="es-ES" sz="1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26" y="1354667"/>
            <a:ext cx="2624668" cy="26246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" y="6368571"/>
            <a:ext cx="1203093" cy="2776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5659" y="44043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04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090744" y="4195346"/>
            <a:ext cx="3410496" cy="178510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500" dirty="0" smtClean="0"/>
              <a:t>SCHOOL BAG</a:t>
            </a:r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585636" y="4195346"/>
            <a:ext cx="3518148" cy="178510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5500" dirty="0" smtClean="0"/>
              <a:t>PENCIL CASE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36" y="651934"/>
            <a:ext cx="3081868" cy="30818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" y="6368571"/>
            <a:ext cx="1203093" cy="2776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5659" y="44043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03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011970" y="4824227"/>
            <a:ext cx="4680497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SHARPENER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1045385" y="4824228"/>
            <a:ext cx="34165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PENCIL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33" y="1270001"/>
            <a:ext cx="2683934" cy="26839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" y="6368571"/>
            <a:ext cx="1203093" cy="2776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5659" y="44043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dirty="0" smtClean="0">
                <a:solidFill>
                  <a:srgbClr val="00B050"/>
                </a:solidFill>
              </a:rPr>
              <a:t>02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069864" y="4637654"/>
            <a:ext cx="362174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RULER</a:t>
            </a:r>
            <a:endParaRPr lang="es-ES" sz="7200" dirty="0"/>
          </a:p>
        </p:txBody>
      </p:sp>
      <p:sp>
        <p:nvSpPr>
          <p:cNvPr id="4" name="CuadroTexto 3">
            <a:hlinkClick r:id="" action="ppaction://noaction">
              <a:snd r:embed="rId3" name="explode.wav"/>
            </a:hlinkClick>
          </p:cNvPr>
          <p:cNvSpPr txBox="1"/>
          <p:nvPr/>
        </p:nvSpPr>
        <p:spPr>
          <a:xfrm>
            <a:off x="7661338" y="4637654"/>
            <a:ext cx="341654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/>
              <a:t>RUBBER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33" y="1236134"/>
            <a:ext cx="2658534" cy="26585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2" y="6368571"/>
            <a:ext cx="1203093" cy="2776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5659" y="440433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b="1" smtClean="0">
                <a:solidFill>
                  <a:srgbClr val="00B050"/>
                </a:solidFill>
              </a:rPr>
              <a:t>01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6" y="320311"/>
            <a:ext cx="1424360" cy="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27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paco</cp:lastModifiedBy>
  <cp:revision>33</cp:revision>
  <dcterms:created xsi:type="dcterms:W3CDTF">2017-05-03T09:26:08Z</dcterms:created>
  <dcterms:modified xsi:type="dcterms:W3CDTF">2019-08-01T15:30:34Z</dcterms:modified>
</cp:coreProperties>
</file>