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3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43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ANIMALS DE GRANJA</a:t>
            </a: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CHICKEN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B0B1D0D-B822-4F70-88DD-27300307FC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48450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chicken">
            <a:hlinkClick r:id="" action="ppaction://media"/>
            <a:extLst>
              <a:ext uri="{FF2B5EF4-FFF2-40B4-BE49-F238E27FC236}">
                <a16:creationId xmlns:a16="http://schemas.microsoft.com/office/drawing/2014/main" id="{32292311-E5AF-42F3-9DCE-F000C4065D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782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0E1BDD5-AF4D-428C-A0F9-87FEAE9E938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g">
            <a:hlinkClick r:id="" action="ppaction://media"/>
            <a:extLst>
              <a:ext uri="{FF2B5EF4-FFF2-40B4-BE49-F238E27FC236}">
                <a16:creationId xmlns:a16="http://schemas.microsoft.com/office/drawing/2014/main" id="{FCE5AE2E-CE5F-4303-B699-27134244F1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SHEEP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HORSE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CAD269B-5846-46C4-B254-B4ACA017E40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905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sheep">
            <a:hlinkClick r:id="" action="ppaction://media"/>
            <a:extLst>
              <a:ext uri="{FF2B5EF4-FFF2-40B4-BE49-F238E27FC236}">
                <a16:creationId xmlns:a16="http://schemas.microsoft.com/office/drawing/2014/main" id="{C5481979-23CC-4FE1-95D2-0FDE8E6331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36300" y="594970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D1097194-C15B-4150-82B8-DAAAB30AE4E6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3" y="840487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horse">
            <a:hlinkClick r:id="" action="ppaction://media"/>
            <a:extLst>
              <a:ext uri="{FF2B5EF4-FFF2-40B4-BE49-F238E27FC236}">
                <a16:creationId xmlns:a16="http://schemas.microsoft.com/office/drawing/2014/main" id="{5B4C00E3-1F90-4402-BD4A-2A6AD8A209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SHEEP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3A47C8D-FA40-42D3-B833-F0C4B6803B59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at">
            <a:hlinkClick r:id="" action="ppaction://media"/>
            <a:extLst>
              <a:ext uri="{FF2B5EF4-FFF2-40B4-BE49-F238E27FC236}">
                <a16:creationId xmlns:a16="http://schemas.microsoft.com/office/drawing/2014/main" id="{5644499B-A259-467F-A19E-04018F50E7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CHICKEN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4806FCC-53CC-487E-AFA8-0787AB3DCC78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71287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cow">
            <a:hlinkClick r:id="" action="ppaction://media"/>
            <a:extLst>
              <a:ext uri="{FF2B5EF4-FFF2-40B4-BE49-F238E27FC236}">
                <a16:creationId xmlns:a16="http://schemas.microsoft.com/office/drawing/2014/main" id="{4ED11CD7-52FD-49EA-9FEF-2C35774F01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CHICKEN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281891B-34D5-4B19-9380-37C542BC949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48450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chicken">
            <a:hlinkClick r:id="" action="ppaction://media"/>
            <a:extLst>
              <a:ext uri="{FF2B5EF4-FFF2-40B4-BE49-F238E27FC236}">
                <a16:creationId xmlns:a16="http://schemas.microsoft.com/office/drawing/2014/main" id="{42E35E4F-3F6E-4435-A629-2F5495478E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5178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484FBB2-189A-45F8-96FD-A2922CA463D2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g">
            <a:hlinkClick r:id="" action="ppaction://media"/>
            <a:extLst>
              <a:ext uri="{FF2B5EF4-FFF2-40B4-BE49-F238E27FC236}">
                <a16:creationId xmlns:a16="http://schemas.microsoft.com/office/drawing/2014/main" id="{29DAC722-98CC-4756-9A69-A35452FC75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98916" y="606390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SHEEP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HORSE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A45255-4473-4296-BEBD-FCE57218F39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905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sheep">
            <a:hlinkClick r:id="" action="ppaction://media"/>
            <a:extLst>
              <a:ext uri="{FF2B5EF4-FFF2-40B4-BE49-F238E27FC236}">
                <a16:creationId xmlns:a16="http://schemas.microsoft.com/office/drawing/2014/main" id="{9190C212-8CDD-409D-81EA-887742BEC0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88F751F-BACB-45BC-80D1-6A624BB89D68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3" y="840487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horse">
            <a:hlinkClick r:id="" action="ppaction://media"/>
            <a:extLst>
              <a:ext uri="{FF2B5EF4-FFF2-40B4-BE49-F238E27FC236}">
                <a16:creationId xmlns:a16="http://schemas.microsoft.com/office/drawing/2014/main" id="{0094C363-B218-4F0C-BA68-479DD66CB5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9889" y="601013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COW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DCE1CE5-C6F8-4EC2-A034-EEBBEA1F9895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71287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cow">
            <a:hlinkClick r:id="" action="ppaction://media"/>
            <a:extLst>
              <a:ext uri="{FF2B5EF4-FFF2-40B4-BE49-F238E27FC236}">
                <a16:creationId xmlns:a16="http://schemas.microsoft.com/office/drawing/2014/main" id="{07358307-264A-4E66-AB28-925B078666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711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SHEEP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5D1CF9C-EE57-4A2A-B496-81668B1BE0B2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at">
            <a:hlinkClick r:id="" action="ppaction://media"/>
            <a:extLst>
              <a:ext uri="{FF2B5EF4-FFF2-40B4-BE49-F238E27FC236}">
                <a16:creationId xmlns:a16="http://schemas.microsoft.com/office/drawing/2014/main" id="{15B4FC91-5089-483E-A71C-F55DCE3174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CHICKEN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38F00626-CFC6-4F83-8BE4-AD386E19149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48450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chicken">
            <a:hlinkClick r:id="" action="ppaction://media"/>
            <a:extLst>
              <a:ext uri="{FF2B5EF4-FFF2-40B4-BE49-F238E27FC236}">
                <a16:creationId xmlns:a16="http://schemas.microsoft.com/office/drawing/2014/main" id="{9B04D86C-B1D1-4C5F-B1D7-77E5692DE7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2168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PIG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A9BCEFE4-FCA0-4C8D-BC6C-5EF860D429E8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g">
            <a:hlinkClick r:id="" action="ppaction://media"/>
            <a:extLst>
              <a:ext uri="{FF2B5EF4-FFF2-40B4-BE49-F238E27FC236}">
                <a16:creationId xmlns:a16="http://schemas.microsoft.com/office/drawing/2014/main" id="{E07B363F-530A-485E-9A57-C5C0ED2E15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SHEEP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5B5F97DD-54CD-4AB0-A4C4-6390A2FBFC2D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905" y="8303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eep">
            <a:hlinkClick r:id="" action="ppaction://media"/>
            <a:extLst>
              <a:ext uri="{FF2B5EF4-FFF2-40B4-BE49-F238E27FC236}">
                <a16:creationId xmlns:a16="http://schemas.microsoft.com/office/drawing/2014/main" id="{2464830E-3E51-407C-A414-086C35894D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0263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HORSE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50FF35C3-D59E-4B97-8A20-A4833148D1B8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922655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horse">
            <a:hlinkClick r:id="" action="ppaction://media"/>
            <a:extLst>
              <a:ext uri="{FF2B5EF4-FFF2-40B4-BE49-F238E27FC236}">
                <a16:creationId xmlns:a16="http://schemas.microsoft.com/office/drawing/2014/main" id="{AF6680C0-AAC9-4FCF-9793-80759ACA0E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6490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GOAT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F3F7B40-42BE-46AB-9643-8FA44F67357A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0" y="913130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at">
            <a:hlinkClick r:id="" action="ppaction://media"/>
            <a:extLst>
              <a:ext uri="{FF2B5EF4-FFF2-40B4-BE49-F238E27FC236}">
                <a16:creationId xmlns:a16="http://schemas.microsoft.com/office/drawing/2014/main" id="{8D5DFA7D-7DC9-457A-9E61-6602F9C503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CHICKEN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AE6D538-D7C9-4CBF-8B1F-50FB83C7181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5" y="678680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cow">
            <a:hlinkClick r:id="" action="ppaction://media"/>
            <a:extLst>
              <a:ext uri="{FF2B5EF4-FFF2-40B4-BE49-F238E27FC236}">
                <a16:creationId xmlns:a16="http://schemas.microsoft.com/office/drawing/2014/main" id="{CEB2DE52-0F51-46FC-B7ED-474995198C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10949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65</Words>
  <Application>Microsoft Office PowerPoint</Application>
  <PresentationFormat>Panorámica</PresentationFormat>
  <Paragraphs>35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41</cp:revision>
  <dcterms:created xsi:type="dcterms:W3CDTF">2020-04-09T18:31:45Z</dcterms:created>
  <dcterms:modified xsi:type="dcterms:W3CDTF">2026-02-01T21:24:39Z</dcterms:modified>
</cp:coreProperties>
</file>