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62" r:id="rId18"/>
    <p:sldId id="272" r:id="rId19"/>
    <p:sldId id="260" r:id="rId20"/>
    <p:sldId id="279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16" autoAdjust="0"/>
    <p:restoredTop sz="94660"/>
  </p:normalViewPr>
  <p:slideViewPr>
    <p:cSldViewPr snapToGrid="0">
      <p:cViewPr varScale="1">
        <p:scale>
          <a:sx n="51" d="100"/>
          <a:sy n="51" d="100"/>
        </p:scale>
        <p:origin x="49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ANIMALS DOMÈSTICS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1ED2181-CA3B-487B-AC30-64155B0339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cat">
            <a:hlinkClick r:id="" action="ppaction://media"/>
            <a:extLst>
              <a:ext uri="{FF2B5EF4-FFF2-40B4-BE49-F238E27FC236}">
                <a16:creationId xmlns:a16="http://schemas.microsoft.com/office/drawing/2014/main" id="{894A12E2-9465-4007-9E38-146B144AA1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68639" y="584224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46A0A1F-48C3-4CF3-9309-C8F18CB50ED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bird">
            <a:hlinkClick r:id="" action="ppaction://media"/>
            <a:extLst>
              <a:ext uri="{FF2B5EF4-FFF2-40B4-BE49-F238E27FC236}">
                <a16:creationId xmlns:a16="http://schemas.microsoft.com/office/drawing/2014/main" id="{C41F29D2-EEF4-4A1B-A5F9-6E4650519D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07725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326199CA-94C7-4E67-89E2-2A4D439522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3" name="tortoise">
            <a:hlinkClick r:id="" action="ppaction://media"/>
            <a:extLst>
              <a:ext uri="{FF2B5EF4-FFF2-40B4-BE49-F238E27FC236}">
                <a16:creationId xmlns:a16="http://schemas.microsoft.com/office/drawing/2014/main" id="{F381DDE1-ACD7-4C3E-9A8C-A33FF48605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1491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51B21C5-7919-4F5D-8355-1A8CB74DDB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2" name="parrot">
            <a:hlinkClick r:id="" action="ppaction://media"/>
            <a:extLst>
              <a:ext uri="{FF2B5EF4-FFF2-40B4-BE49-F238E27FC236}">
                <a16:creationId xmlns:a16="http://schemas.microsoft.com/office/drawing/2014/main" id="{0A0A0F18-2E86-4545-A857-5859A9FB8F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4" y="59763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HAMSTER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BF32A6E-5F22-460F-B2AA-93DB217BBF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amster">
            <a:hlinkClick r:id="" action="ppaction://media"/>
            <a:extLst>
              <a:ext uri="{FF2B5EF4-FFF2-40B4-BE49-F238E27FC236}">
                <a16:creationId xmlns:a16="http://schemas.microsoft.com/office/drawing/2014/main" id="{EE156B34-8072-4B26-A16B-93A5F91550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F11941B-5E52-40B1-8747-3EACED95B4C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10" name="dog">
            <a:hlinkClick r:id="" action="ppaction://media"/>
            <a:extLst>
              <a:ext uri="{FF2B5EF4-FFF2-40B4-BE49-F238E27FC236}">
                <a16:creationId xmlns:a16="http://schemas.microsoft.com/office/drawing/2014/main" id="{9D8CCB77-0F84-4CFD-B65F-88736C9D94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AD144FA-4C34-4A64-9225-3C2FA4011A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3" name="cat">
            <a:hlinkClick r:id="" action="ppaction://media"/>
            <a:extLst>
              <a:ext uri="{FF2B5EF4-FFF2-40B4-BE49-F238E27FC236}">
                <a16:creationId xmlns:a16="http://schemas.microsoft.com/office/drawing/2014/main" id="{B5DA6B36-C0B7-4124-A289-EDB7407BD0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23214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823EC5A-DD8B-4A45-B915-808CAAF2F3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3" name="bird">
            <a:hlinkClick r:id="" action="ppaction://media"/>
            <a:extLst>
              <a:ext uri="{FF2B5EF4-FFF2-40B4-BE49-F238E27FC236}">
                <a16:creationId xmlns:a16="http://schemas.microsoft.com/office/drawing/2014/main" id="{7D23D0A8-9866-4791-A487-A785CF6FD4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608633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7A31286-B7C5-4F3D-A386-7074F5ECB0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3" name="tortoise">
            <a:hlinkClick r:id="" action="ppaction://media"/>
            <a:extLst>
              <a:ext uri="{FF2B5EF4-FFF2-40B4-BE49-F238E27FC236}">
                <a16:creationId xmlns:a16="http://schemas.microsoft.com/office/drawing/2014/main" id="{F701BB46-C858-4E29-80DC-77CD3FDFA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393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DBACAC8-A276-483D-8438-94CE5E80B3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parrot">
            <a:hlinkClick r:id="" action="ppaction://media"/>
            <a:extLst>
              <a:ext uri="{FF2B5EF4-FFF2-40B4-BE49-F238E27FC236}">
                <a16:creationId xmlns:a16="http://schemas.microsoft.com/office/drawing/2014/main" id="{0F32B1C9-70AF-4F73-B1E7-7AACFDC3C1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603396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CCDF678-5A21-42A8-BBB1-0618399763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2" name="dog">
            <a:hlinkClick r:id="" action="ppaction://media"/>
            <a:extLst>
              <a:ext uri="{FF2B5EF4-FFF2-40B4-BE49-F238E27FC236}">
                <a16:creationId xmlns:a16="http://schemas.microsoft.com/office/drawing/2014/main" id="{EA88F8B0-BE6D-4333-B699-8502E7D8EF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062111A-9165-408A-A76B-7CF621D27F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amster">
            <a:hlinkClick r:id="" action="ppaction://media"/>
            <a:extLst>
              <a:ext uri="{FF2B5EF4-FFF2-40B4-BE49-F238E27FC236}">
                <a16:creationId xmlns:a16="http://schemas.microsoft.com/office/drawing/2014/main" id="{501D88D7-35A7-4170-B414-0A8D0E2972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04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8629D22-B436-49BB-AF90-19A7CE0A7B8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2" name="cat">
            <a:hlinkClick r:id="" action="ppaction://media"/>
            <a:extLst>
              <a:ext uri="{FF2B5EF4-FFF2-40B4-BE49-F238E27FC236}">
                <a16:creationId xmlns:a16="http://schemas.microsoft.com/office/drawing/2014/main" id="{4C287DE0-28AE-448E-9095-55E656E765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855325" y="56070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B2ADD47B-8CCE-4DE9-89BC-55A6CD180E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30394"/>
            <a:ext cx="3240000" cy="3240000"/>
          </a:xfrm>
          <a:prstGeom prst="rect">
            <a:avLst/>
          </a:prstGeom>
        </p:spPr>
      </p:pic>
      <p:pic>
        <p:nvPicPr>
          <p:cNvPr id="2" name="bird">
            <a:hlinkClick r:id="" action="ppaction://media"/>
            <a:extLst>
              <a:ext uri="{FF2B5EF4-FFF2-40B4-BE49-F238E27FC236}">
                <a16:creationId xmlns:a16="http://schemas.microsoft.com/office/drawing/2014/main" id="{0FD9E26D-D981-41DC-A401-2E35C5186D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26775" y="573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TORTOISE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A8CC2CF-20F7-4FE0-8926-2550CB2BA91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047" y="830394"/>
            <a:ext cx="3240000" cy="3240000"/>
          </a:xfrm>
          <a:prstGeom prst="rect">
            <a:avLst/>
          </a:prstGeom>
        </p:spPr>
      </p:pic>
      <p:pic>
        <p:nvPicPr>
          <p:cNvPr id="2" name="tortoise">
            <a:hlinkClick r:id="" action="ppaction://media"/>
            <a:extLst>
              <a:ext uri="{FF2B5EF4-FFF2-40B4-BE49-F238E27FC236}">
                <a16:creationId xmlns:a16="http://schemas.microsoft.com/office/drawing/2014/main" id="{81543451-382B-4848-993F-403066EE91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PARROT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4604D5E-91B3-4BA1-8F28-752EE464EE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2" name="parrot">
            <a:hlinkClick r:id="" action="ppaction://media"/>
            <a:extLst>
              <a:ext uri="{FF2B5EF4-FFF2-40B4-BE49-F238E27FC236}">
                <a16:creationId xmlns:a16="http://schemas.microsoft.com/office/drawing/2014/main" id="{35562EA4-69E2-41BA-B9BC-5DF4E3EB5B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HAMSTER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01A16E-3E8D-4D9F-9AF2-40EFFA182E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hamster">
            <a:hlinkClick r:id="" action="ppaction://media"/>
            <a:extLst>
              <a:ext uri="{FF2B5EF4-FFF2-40B4-BE49-F238E27FC236}">
                <a16:creationId xmlns:a16="http://schemas.microsoft.com/office/drawing/2014/main" id="{971553E6-8CAA-4B0C-963F-EEB36B85C1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116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DOG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C48609-191A-4EDD-9321-1197815D5E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22" y="740172"/>
            <a:ext cx="3240000" cy="3240000"/>
          </a:xfrm>
          <a:prstGeom prst="rect">
            <a:avLst/>
          </a:prstGeom>
        </p:spPr>
      </p:pic>
      <p:pic>
        <p:nvPicPr>
          <p:cNvPr id="10" name="dog">
            <a:hlinkClick r:id="" action="ppaction://media"/>
            <a:extLst>
              <a:ext uri="{FF2B5EF4-FFF2-40B4-BE49-F238E27FC236}">
                <a16:creationId xmlns:a16="http://schemas.microsoft.com/office/drawing/2014/main" id="{D810B65E-E979-47D9-81FA-B2D064661F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74425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66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41</cp:revision>
  <dcterms:created xsi:type="dcterms:W3CDTF">2020-04-09T18:31:45Z</dcterms:created>
  <dcterms:modified xsi:type="dcterms:W3CDTF">2026-02-01T21:24:20Z</dcterms:modified>
</cp:coreProperties>
</file>