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7" r:id="rId3"/>
    <p:sldId id="266" r:id="rId4"/>
    <p:sldId id="267" r:id="rId5"/>
    <p:sldId id="268" r:id="rId6"/>
    <p:sldId id="270" r:id="rId7"/>
    <p:sldId id="269" r:id="rId8"/>
    <p:sldId id="278" r:id="rId9"/>
    <p:sldId id="271" r:id="rId10"/>
    <p:sldId id="259" r:id="rId11"/>
    <p:sldId id="258" r:id="rId12"/>
    <p:sldId id="274" r:id="rId13"/>
    <p:sldId id="273" r:id="rId14"/>
    <p:sldId id="261" r:id="rId15"/>
    <p:sldId id="276" r:id="rId16"/>
    <p:sldId id="277" r:id="rId17"/>
    <p:sldId id="275" r:id="rId18"/>
    <p:sldId id="262" r:id="rId19"/>
    <p:sldId id="272" r:id="rId20"/>
    <p:sldId id="260" r:id="rId2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wZiP0KgeCfWvnauJgkZag==" hashData="qZImca17VyDTupQ4TfhaBa/4ZN+fC+Q4ERIuKjKmMNoqZwyPW6tzFYHUyobQXdhdKv20wzRKSgki8b7NdYsql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008" autoAdjust="0"/>
    <p:restoredTop sz="94660"/>
  </p:normalViewPr>
  <p:slideViewPr>
    <p:cSldViewPr snapToGrid="0">
      <p:cViewPr varScale="1">
        <p:scale>
          <a:sx n="51" d="100"/>
          <a:sy n="51" d="100"/>
        </p:scale>
        <p:origin x="27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72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70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88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435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404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840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11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3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122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6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433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71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8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9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10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0111BE41-A67B-4AE5-B40F-91D0285D1A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9F46DFAE-FA5C-4C9E-88E5-D74473B285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  <p:sp>
        <p:nvSpPr>
          <p:cNvPr id="9" name="Rectángulo redondeado 6">
            <a:extLst>
              <a:ext uri="{FF2B5EF4-FFF2-40B4-BE49-F238E27FC236}">
                <a16:creationId xmlns:a16="http://schemas.microsoft.com/office/drawing/2014/main" id="{BB530CB3-1FCC-4BB1-94F7-3F51CC60C14E}"/>
              </a:ext>
            </a:extLst>
          </p:cNvPr>
          <p:cNvSpPr/>
          <p:nvPr/>
        </p:nvSpPr>
        <p:spPr>
          <a:xfrm>
            <a:off x="1819498" y="1320034"/>
            <a:ext cx="8804365" cy="3542335"/>
          </a:xfrm>
          <a:prstGeom prst="roundRect">
            <a:avLst/>
          </a:prstGeom>
          <a:solidFill>
            <a:srgbClr val="7030A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ENGLISH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000" i="1" dirty="0">
                <a:solidFill>
                  <a:schemeClr val="accent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ANIMALS MARINS</a:t>
            </a:r>
            <a:endParaRPr lang="es-ES" sz="1200" dirty="0">
              <a:solidFill>
                <a:schemeClr val="accent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uadro de texto 217">
            <a:extLst>
              <a:ext uri="{FF2B5EF4-FFF2-40B4-BE49-F238E27FC236}">
                <a16:creationId xmlns:a16="http://schemas.microsoft.com/office/drawing/2014/main" id="{075D411A-FE9D-488B-B375-542F08911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2870" y="6254951"/>
            <a:ext cx="6357620" cy="49720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pictogrames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Sergio Palao 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Procedència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ARASAAC (http://arasaac.org) 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Llicència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CC (BY-NC-SA)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Propietat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_tradnl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Govern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d’Aragó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Editat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FUNDACIÓ ADIMIR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_tradn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23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TUNA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537269" y="4559320"/>
            <a:ext cx="381306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DOLPHIN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E8C5939-7F52-4206-85F2-D4E5CDC6AF8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7795" y="930672"/>
            <a:ext cx="3240000" cy="3240000"/>
          </a:xfrm>
          <a:prstGeom prst="rect">
            <a:avLst/>
          </a:prstGeom>
        </p:spPr>
      </p:pic>
      <p:pic>
        <p:nvPicPr>
          <p:cNvPr id="3" name="tuna">
            <a:hlinkClick r:id="" action="ppaction://media"/>
            <a:extLst>
              <a:ext uri="{FF2B5EF4-FFF2-40B4-BE49-F238E27FC236}">
                <a16:creationId xmlns:a16="http://schemas.microsoft.com/office/drawing/2014/main" id="{1EB1B77D-D937-4502-A717-94CADAFAA0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00060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3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WHALE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SHARK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C3FE195-ED83-427E-BD49-9B7151FC4D5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1097" y="711597"/>
            <a:ext cx="3240000" cy="3240000"/>
          </a:xfrm>
          <a:prstGeom prst="rect">
            <a:avLst/>
          </a:prstGeom>
        </p:spPr>
      </p:pic>
      <p:pic>
        <p:nvPicPr>
          <p:cNvPr id="3" name="whale">
            <a:hlinkClick r:id="" action="ppaction://media"/>
            <a:extLst>
              <a:ext uri="{FF2B5EF4-FFF2-40B4-BE49-F238E27FC236}">
                <a16:creationId xmlns:a16="http://schemas.microsoft.com/office/drawing/2014/main" id="{77808CC7-016C-4F76-B261-1CAC192095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407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2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DOLPHIN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CRAB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535057A-3969-46D7-BC01-468B1FBF75C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3" name="dolphin">
            <a:hlinkClick r:id="" action="ppaction://media"/>
            <a:extLst>
              <a:ext uri="{FF2B5EF4-FFF2-40B4-BE49-F238E27FC236}">
                <a16:creationId xmlns:a16="http://schemas.microsoft.com/office/drawing/2014/main" id="{BBEE6B48-9A3B-411E-9CE4-F983901329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18964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5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87879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SHARK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249887" y="4559320"/>
            <a:ext cx="410044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TUNA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453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69B47985-D2AB-40F2-8692-B94772FF3A3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492522"/>
            <a:ext cx="3240000" cy="3240000"/>
          </a:xfrm>
          <a:prstGeom prst="rect">
            <a:avLst/>
          </a:prstGeom>
        </p:spPr>
      </p:pic>
      <p:pic>
        <p:nvPicPr>
          <p:cNvPr id="2" name="shark">
            <a:hlinkClick r:id="" action="ppaction://media"/>
            <a:extLst>
              <a:ext uri="{FF2B5EF4-FFF2-40B4-BE49-F238E27FC236}">
                <a16:creationId xmlns:a16="http://schemas.microsoft.com/office/drawing/2014/main" id="{F69282AE-6888-47A0-B022-AF7C4328D86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8845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0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007531" y="4559320"/>
            <a:ext cx="363930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CARB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FISH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3D22EF9-3577-4771-9779-94A783D2773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3" name="crab">
            <a:hlinkClick r:id="" action="ppaction://media"/>
            <a:extLst>
              <a:ext uri="{FF2B5EF4-FFF2-40B4-BE49-F238E27FC236}">
                <a16:creationId xmlns:a16="http://schemas.microsoft.com/office/drawing/2014/main" id="{4A8FEB27-3E4D-432F-9D7B-5E9D7AE67B2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1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FISH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WHALE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C3C20F8-01DD-428D-BB7E-3A8E6022F4E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10" name="fish">
            <a:hlinkClick r:id="" action="ppaction://media"/>
            <a:extLst>
              <a:ext uri="{FF2B5EF4-FFF2-40B4-BE49-F238E27FC236}">
                <a16:creationId xmlns:a16="http://schemas.microsoft.com/office/drawing/2014/main" id="{B5F68BBA-2DB0-4667-AE1C-0841260847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6109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TUNA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79523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DOLPHIN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677219EE-BC12-424C-9DFC-D5A8024042B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7795" y="930672"/>
            <a:ext cx="3240000" cy="3240000"/>
          </a:xfrm>
          <a:prstGeom prst="rect">
            <a:avLst/>
          </a:prstGeom>
        </p:spPr>
      </p:pic>
      <p:pic>
        <p:nvPicPr>
          <p:cNvPr id="3" name="tuna">
            <a:hlinkClick r:id="" action="ppaction://media"/>
            <a:extLst>
              <a:ext uri="{FF2B5EF4-FFF2-40B4-BE49-F238E27FC236}">
                <a16:creationId xmlns:a16="http://schemas.microsoft.com/office/drawing/2014/main" id="{3BFE3BA9-A2C1-44D0-B3AD-AB5D0AA449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28175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WHALE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SARK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197440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0DF212D-D736-4E29-99DB-756DDAFB3AC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1097" y="711597"/>
            <a:ext cx="3240000" cy="3240000"/>
          </a:xfrm>
          <a:prstGeom prst="rect">
            <a:avLst/>
          </a:prstGeom>
        </p:spPr>
      </p:pic>
      <p:pic>
        <p:nvPicPr>
          <p:cNvPr id="3" name="whale">
            <a:hlinkClick r:id="" action="ppaction://media"/>
            <a:extLst>
              <a:ext uri="{FF2B5EF4-FFF2-40B4-BE49-F238E27FC236}">
                <a16:creationId xmlns:a16="http://schemas.microsoft.com/office/drawing/2014/main" id="{8B3B290B-B9C3-42B7-9161-F4BD691A475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61190" y="597828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30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DOLPHIN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CRAB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24D4689-241F-4FF4-9789-46D78B3CC62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3" name="dolphin">
            <a:hlinkClick r:id="" action="ppaction://media"/>
            <a:extLst>
              <a:ext uri="{FF2B5EF4-FFF2-40B4-BE49-F238E27FC236}">
                <a16:creationId xmlns:a16="http://schemas.microsoft.com/office/drawing/2014/main" id="{FA55DD02-B23C-4D8C-BDFB-67090315B43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773964" y="589623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6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787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 UNA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SHARK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4099" y="2666998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539425" y="3651764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794AAED-E00C-417D-BD7F-9759B468531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492522"/>
            <a:ext cx="3240000" cy="3240000"/>
          </a:xfrm>
          <a:prstGeom prst="rect">
            <a:avLst/>
          </a:prstGeom>
        </p:spPr>
      </p:pic>
      <p:pic>
        <p:nvPicPr>
          <p:cNvPr id="3" name="shark">
            <a:hlinkClick r:id="" action="ppaction://media"/>
            <a:extLst>
              <a:ext uri="{FF2B5EF4-FFF2-40B4-BE49-F238E27FC236}">
                <a16:creationId xmlns:a16="http://schemas.microsoft.com/office/drawing/2014/main" id="{3F043B36-77BA-4753-91C5-1B540DBB0D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34643" y="601085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2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386477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FISH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3B4C665A-0855-4891-B304-3D81D148AFF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2" name="fish">
            <a:hlinkClick r:id="" action="ppaction://media"/>
            <a:extLst>
              <a:ext uri="{FF2B5EF4-FFF2-40B4-BE49-F238E27FC236}">
                <a16:creationId xmlns:a16="http://schemas.microsoft.com/office/drawing/2014/main" id="{1CAB451E-DD3A-4B97-87EC-07FC9573FF6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43943" y="594018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3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FISH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CRAB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4252" y="294043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546174" y="3526339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27B5606-01A8-42B5-9CEE-7BA1B0E4110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3" name="crab">
            <a:hlinkClick r:id="" action="ppaction://media"/>
            <a:extLst>
              <a:ext uri="{FF2B5EF4-FFF2-40B4-BE49-F238E27FC236}">
                <a16:creationId xmlns:a16="http://schemas.microsoft.com/office/drawing/2014/main" id="{71DE08F4-6C4B-44AF-A5F4-CC73B8BEA9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48278" y="6161259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TUNA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28BE8881-08AD-4974-AE01-E24FD3B13FE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7795" y="930672"/>
            <a:ext cx="3240000" cy="3240000"/>
          </a:xfrm>
          <a:prstGeom prst="rect">
            <a:avLst/>
          </a:prstGeom>
        </p:spPr>
      </p:pic>
      <p:pic>
        <p:nvPicPr>
          <p:cNvPr id="2" name="tuna">
            <a:hlinkClick r:id="" action="ppaction://media"/>
            <a:extLst>
              <a:ext uri="{FF2B5EF4-FFF2-40B4-BE49-F238E27FC236}">
                <a16:creationId xmlns:a16="http://schemas.microsoft.com/office/drawing/2014/main" id="{CAFF2071-CE28-4064-8019-A66D44D884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85259" y="595923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1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WHALE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7B86F178-211E-4BA8-A961-637E6B323B9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1097" y="711597"/>
            <a:ext cx="3240000" cy="3240000"/>
          </a:xfrm>
          <a:prstGeom prst="rect">
            <a:avLst/>
          </a:prstGeom>
        </p:spPr>
      </p:pic>
      <p:pic>
        <p:nvPicPr>
          <p:cNvPr id="2" name="whale">
            <a:hlinkClick r:id="" action="ppaction://media"/>
            <a:extLst>
              <a:ext uri="{FF2B5EF4-FFF2-40B4-BE49-F238E27FC236}">
                <a16:creationId xmlns:a16="http://schemas.microsoft.com/office/drawing/2014/main" id="{892C148A-03BE-4B1C-BAB9-B4D447BE525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439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0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DOLPHIN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FA510635-7BF0-4605-9512-3994C84181D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2" name="dolphin">
            <a:hlinkClick r:id="" action="ppaction://media"/>
            <a:extLst>
              <a:ext uri="{FF2B5EF4-FFF2-40B4-BE49-F238E27FC236}">
                <a16:creationId xmlns:a16="http://schemas.microsoft.com/office/drawing/2014/main" id="{06EB5E5B-A6E9-40C7-A660-71B4F7356CA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045825" y="588303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3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SHARK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E2EB8088-C142-4DE2-A5BC-92109AE44D2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492522"/>
            <a:ext cx="3240000" cy="3240000"/>
          </a:xfrm>
          <a:prstGeom prst="rect">
            <a:avLst/>
          </a:prstGeom>
        </p:spPr>
      </p:pic>
      <p:pic>
        <p:nvPicPr>
          <p:cNvPr id="2" name="shark">
            <a:hlinkClick r:id="" action="ppaction://media"/>
            <a:extLst>
              <a:ext uri="{FF2B5EF4-FFF2-40B4-BE49-F238E27FC236}">
                <a16:creationId xmlns:a16="http://schemas.microsoft.com/office/drawing/2014/main" id="{0243C352-48C1-4914-BEEE-03FB647039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940743" y="57404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9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796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CRAB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0269CD0-5B4B-44FC-BA01-FFEEF2D826A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2" name="crab">
            <a:hlinkClick r:id="" action="ppaction://media"/>
            <a:extLst>
              <a:ext uri="{FF2B5EF4-FFF2-40B4-BE49-F238E27FC236}">
                <a16:creationId xmlns:a16="http://schemas.microsoft.com/office/drawing/2014/main" id="{1B20F1C7-FA83-421F-8657-7804EA6461E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388459" y="607860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4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7" name="Rectángulo redondeado 6">
            <a:extLst>
              <a:ext uri="{FF2B5EF4-FFF2-40B4-BE49-F238E27FC236}">
                <a16:creationId xmlns:a16="http://schemas.microsoft.com/office/drawing/2014/main" id="{39ECF2E3-6C73-45EB-8E83-ACF14F19B669}"/>
              </a:ext>
            </a:extLst>
          </p:cNvPr>
          <p:cNvSpPr/>
          <p:nvPr/>
        </p:nvSpPr>
        <p:spPr>
          <a:xfrm>
            <a:off x="1693817" y="1657832"/>
            <a:ext cx="8804365" cy="3542335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ACTIVITATS</a:t>
            </a:r>
            <a:r>
              <a:rPr lang="es-ES" sz="140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ES" sz="14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826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FISH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WHALE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C6299DA4-405C-4370-9021-BB282B4AE86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10" name="fish">
            <a:hlinkClick r:id="" action="ppaction://media"/>
            <a:extLst>
              <a:ext uri="{FF2B5EF4-FFF2-40B4-BE49-F238E27FC236}">
                <a16:creationId xmlns:a16="http://schemas.microsoft.com/office/drawing/2014/main" id="{7ED11D15-95BB-410B-9B9C-20B6AA1045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594018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0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3.95833E-6 4.81481E-6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5" y="-463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66</Words>
  <Application>Microsoft Office PowerPoint</Application>
  <PresentationFormat>Panorámica</PresentationFormat>
  <Paragraphs>35</Paragraphs>
  <Slides>20</Slides>
  <Notes>0</Notes>
  <HiddenSlides>0</HiddenSlides>
  <MMClips>18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Tahoma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FRANCISCO JAVIER VACA ROMAN</cp:lastModifiedBy>
  <cp:revision>40</cp:revision>
  <dcterms:created xsi:type="dcterms:W3CDTF">2020-04-09T18:31:45Z</dcterms:created>
  <dcterms:modified xsi:type="dcterms:W3CDTF">2026-02-01T21:26:10Z</dcterms:modified>
</cp:coreProperties>
</file>