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126" autoAdjust="0"/>
    <p:restoredTop sz="94660"/>
  </p:normalViewPr>
  <p:slideViewPr>
    <p:cSldViewPr snapToGrid="0">
      <p:cViewPr varScale="1">
        <p:scale>
          <a:sx n="51" d="100"/>
          <a:sy n="51" d="100"/>
        </p:scale>
        <p:origin x="30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 SALVATGES</a:t>
            </a:r>
            <a:endParaRPr lang="ca-ES" sz="1200" i="1" dirty="0">
              <a:solidFill>
                <a:schemeClr val="accent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9F21EEC-B60F-4297-834D-52399CAB32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12" name="elephant">
            <a:hlinkClick r:id="" action="ppaction://media"/>
            <a:extLst>
              <a:ext uri="{FF2B5EF4-FFF2-40B4-BE49-F238E27FC236}">
                <a16:creationId xmlns:a16="http://schemas.microsoft.com/office/drawing/2014/main" id="{6B67FA22-38A6-4377-A7E3-BB905DCAED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E197DD1-ACAB-4693-A3F7-89567D216D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472" y="521097"/>
            <a:ext cx="3240000" cy="3240000"/>
          </a:xfrm>
          <a:prstGeom prst="rect">
            <a:avLst/>
          </a:prstGeom>
        </p:spPr>
      </p:pic>
      <p:pic>
        <p:nvPicPr>
          <p:cNvPr id="12" name="monkey">
            <a:hlinkClick r:id="" action="ppaction://media"/>
            <a:extLst>
              <a:ext uri="{FF2B5EF4-FFF2-40B4-BE49-F238E27FC236}">
                <a16:creationId xmlns:a16="http://schemas.microsoft.com/office/drawing/2014/main" id="{3B552FEB-B06D-45EC-834D-3F4696438F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01EA4F6-7591-4AFF-A023-F616EC19AA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72" y="591671"/>
            <a:ext cx="3240000" cy="3240000"/>
          </a:xfrm>
          <a:prstGeom prst="rect">
            <a:avLst/>
          </a:prstGeom>
        </p:spPr>
      </p:pic>
      <p:pic>
        <p:nvPicPr>
          <p:cNvPr id="12" name="giraffe">
            <a:hlinkClick r:id="" action="ppaction://media"/>
            <a:extLst>
              <a:ext uri="{FF2B5EF4-FFF2-40B4-BE49-F238E27FC236}">
                <a16:creationId xmlns:a16="http://schemas.microsoft.com/office/drawing/2014/main" id="{9A55A629-B168-426D-8E3D-4F70DE8C5D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E9D32B7-6BAB-44A6-8914-71225E9006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13" name="tiger">
            <a:hlinkClick r:id="" action="ppaction://media"/>
            <a:extLst>
              <a:ext uri="{FF2B5EF4-FFF2-40B4-BE49-F238E27FC236}">
                <a16:creationId xmlns:a16="http://schemas.microsoft.com/office/drawing/2014/main" id="{3BBBAF07-628B-4069-BCFA-4CBD9E1A07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9372" y="6146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772400" y="4559320"/>
            <a:ext cx="416410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CROCODILE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01299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F6B28FE-05F4-463E-9ECC-FEE87129D8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341213"/>
            <a:ext cx="3240000" cy="3240000"/>
          </a:xfrm>
          <a:prstGeom prst="rect">
            <a:avLst/>
          </a:prstGeom>
        </p:spPr>
      </p:pic>
      <p:pic>
        <p:nvPicPr>
          <p:cNvPr id="12" name="crocodile">
            <a:hlinkClick r:id="" action="ppaction://media"/>
            <a:extLst>
              <a:ext uri="{FF2B5EF4-FFF2-40B4-BE49-F238E27FC236}">
                <a16:creationId xmlns:a16="http://schemas.microsoft.com/office/drawing/2014/main" id="{D60A2907-AF28-4C53-8B02-C3ECF1434F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843574F-B909-4191-8141-3A68EE6109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lion">
            <a:hlinkClick r:id="" action="ppaction://media"/>
            <a:extLst>
              <a:ext uri="{FF2B5EF4-FFF2-40B4-BE49-F238E27FC236}">
                <a16:creationId xmlns:a16="http://schemas.microsoft.com/office/drawing/2014/main" id="{244D65AA-864B-4639-8A64-1A31E82FA1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F37558C-2531-4214-9D20-B8047BEFAB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12" name="elephant">
            <a:hlinkClick r:id="" action="ppaction://media"/>
            <a:extLst>
              <a:ext uri="{FF2B5EF4-FFF2-40B4-BE49-F238E27FC236}">
                <a16:creationId xmlns:a16="http://schemas.microsoft.com/office/drawing/2014/main" id="{E3C257C2-EEF1-4E2B-8EB2-30D61A348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C557908-555F-4D62-B97A-6E3677720A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472" y="521097"/>
            <a:ext cx="3240000" cy="3240000"/>
          </a:xfrm>
          <a:prstGeom prst="rect">
            <a:avLst/>
          </a:prstGeom>
        </p:spPr>
      </p:pic>
      <p:pic>
        <p:nvPicPr>
          <p:cNvPr id="12" name="monkey">
            <a:hlinkClick r:id="" action="ppaction://media"/>
            <a:extLst>
              <a:ext uri="{FF2B5EF4-FFF2-40B4-BE49-F238E27FC236}">
                <a16:creationId xmlns:a16="http://schemas.microsoft.com/office/drawing/2014/main" id="{99BB1BBB-8BF5-47F5-80C2-3D3B79BE32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E2D8C22-D851-42BC-AE2D-B976220AC0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72" y="591671"/>
            <a:ext cx="3240000" cy="3240000"/>
          </a:xfrm>
          <a:prstGeom prst="rect">
            <a:avLst/>
          </a:prstGeom>
        </p:spPr>
      </p:pic>
      <p:pic>
        <p:nvPicPr>
          <p:cNvPr id="12" name="giraffe">
            <a:hlinkClick r:id="" action="ppaction://media"/>
            <a:extLst>
              <a:ext uri="{FF2B5EF4-FFF2-40B4-BE49-F238E27FC236}">
                <a16:creationId xmlns:a16="http://schemas.microsoft.com/office/drawing/2014/main" id="{C427889F-DE92-4C0F-86CF-53A82A7410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E16D892-B023-40A9-8D62-2B8D18965F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3" name="tiger">
            <a:hlinkClick r:id="" action="ppaction://media"/>
            <a:extLst>
              <a:ext uri="{FF2B5EF4-FFF2-40B4-BE49-F238E27FC236}">
                <a16:creationId xmlns:a16="http://schemas.microsoft.com/office/drawing/2014/main" id="{04C44451-1A6C-4C4E-9EC0-FCE1C3CD7E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5E7B86A-75C3-4EF7-8786-391A68176A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lion">
            <a:hlinkClick r:id="" action="ppaction://media"/>
            <a:extLst>
              <a:ext uri="{FF2B5EF4-FFF2-40B4-BE49-F238E27FC236}">
                <a16:creationId xmlns:a16="http://schemas.microsoft.com/office/drawing/2014/main" id="{273B1398-3E52-4A1A-A7C9-1ECC23388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07725" y="58739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866372" y="4559320"/>
            <a:ext cx="378046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0EF9478-3B4D-4B24-A19B-2124E400F6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341213"/>
            <a:ext cx="3240000" cy="3240000"/>
          </a:xfrm>
          <a:prstGeom prst="rect">
            <a:avLst/>
          </a:prstGeom>
        </p:spPr>
      </p:pic>
      <p:pic>
        <p:nvPicPr>
          <p:cNvPr id="12" name="crocodile">
            <a:hlinkClick r:id="" action="ppaction://media"/>
            <a:extLst>
              <a:ext uri="{FF2B5EF4-FFF2-40B4-BE49-F238E27FC236}">
                <a16:creationId xmlns:a16="http://schemas.microsoft.com/office/drawing/2014/main" id="{62D74846-E5AB-4200-BE1C-4933D43DC2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ELEPHANT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D2260D4-0371-43DC-9F6E-0A46FA3EA5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6" name="elephant">
            <a:hlinkClick r:id="" action="ppaction://media"/>
            <a:extLst>
              <a:ext uri="{FF2B5EF4-FFF2-40B4-BE49-F238E27FC236}">
                <a16:creationId xmlns:a16="http://schemas.microsoft.com/office/drawing/2014/main" id="{0FC1811E-1DF2-4ECA-8BA6-3A670481C0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6E9BF0C-BFAB-4005-BFFE-0439F507D2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591671"/>
            <a:ext cx="3240000" cy="3240000"/>
          </a:xfrm>
          <a:prstGeom prst="rect">
            <a:avLst/>
          </a:prstGeom>
        </p:spPr>
      </p:pic>
      <p:pic>
        <p:nvPicPr>
          <p:cNvPr id="4" name="monkey">
            <a:hlinkClick r:id="" action="ppaction://media"/>
            <a:extLst>
              <a:ext uri="{FF2B5EF4-FFF2-40B4-BE49-F238E27FC236}">
                <a16:creationId xmlns:a16="http://schemas.microsoft.com/office/drawing/2014/main" id="{982926F9-4822-41DF-BF39-73CB696DE6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GIRAFFE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C6C31AB-F885-4905-88C4-35CBAD700E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222" y="591671"/>
            <a:ext cx="3240000" cy="3240000"/>
          </a:xfrm>
          <a:prstGeom prst="rect">
            <a:avLst/>
          </a:prstGeom>
        </p:spPr>
      </p:pic>
      <p:pic>
        <p:nvPicPr>
          <p:cNvPr id="4" name="giraffe">
            <a:hlinkClick r:id="" action="ppaction://media"/>
            <a:extLst>
              <a:ext uri="{FF2B5EF4-FFF2-40B4-BE49-F238E27FC236}">
                <a16:creationId xmlns:a16="http://schemas.microsoft.com/office/drawing/2014/main" id="{6E650516-B36D-4E85-894B-BF7BAA13C6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91568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37337D8-EDFE-4D5F-9C07-4379015953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41213"/>
            <a:ext cx="3240000" cy="3240000"/>
          </a:xfrm>
          <a:prstGeom prst="rect">
            <a:avLst/>
          </a:prstGeom>
        </p:spPr>
      </p:pic>
      <p:pic>
        <p:nvPicPr>
          <p:cNvPr id="13" name="tiger">
            <a:hlinkClick r:id="" action="ppaction://media"/>
            <a:extLst>
              <a:ext uri="{FF2B5EF4-FFF2-40B4-BE49-F238E27FC236}">
                <a16:creationId xmlns:a16="http://schemas.microsoft.com/office/drawing/2014/main" id="{69D3BE2A-6210-45E4-8B67-904C49D218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CROCODILE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9EB68C3-A0D7-4ADA-A8F3-163B8D813B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272" y="400832"/>
            <a:ext cx="3240000" cy="3240000"/>
          </a:xfrm>
          <a:prstGeom prst="rect">
            <a:avLst/>
          </a:prstGeom>
        </p:spPr>
      </p:pic>
      <p:pic>
        <p:nvPicPr>
          <p:cNvPr id="4" name="crocodile">
            <a:hlinkClick r:id="" action="ppaction://media"/>
            <a:extLst>
              <a:ext uri="{FF2B5EF4-FFF2-40B4-BE49-F238E27FC236}">
                <a16:creationId xmlns:a16="http://schemas.microsoft.com/office/drawing/2014/main" id="{F2EAA668-1F04-4969-AB98-98438AF5A8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777910" y="148590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LION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MONKEY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03A4EC6-FD5D-491D-8A6B-37CF14A6F6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lion">
            <a:hlinkClick r:id="" action="ppaction://media"/>
            <a:extLst>
              <a:ext uri="{FF2B5EF4-FFF2-40B4-BE49-F238E27FC236}">
                <a16:creationId xmlns:a16="http://schemas.microsoft.com/office/drawing/2014/main" id="{454CA08E-7D4C-45B9-8A40-23B09019C4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58739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65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40</cp:revision>
  <dcterms:created xsi:type="dcterms:W3CDTF">2020-04-09T18:31:45Z</dcterms:created>
  <dcterms:modified xsi:type="dcterms:W3CDTF">2026-02-01T21:26:31Z</dcterms:modified>
</cp:coreProperties>
</file>