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4F4BE754-46A3-4AC6-9CFB-6C2F232F2683}"/>
    <pc:docChg chg="modSld">
      <pc:chgData name="David Fernández Garcia" userId="08851ef6d5fae255" providerId="LiveId" clId="{4F4BE754-46A3-4AC6-9CFB-6C2F232F2683}" dt="2022-02-01T15:05:51.234" v="71" actId="20577"/>
      <pc:docMkLst>
        <pc:docMk/>
      </pc:docMkLst>
      <pc:sldChg chg="addSp modSp mod">
        <pc:chgData name="David Fernández Garcia" userId="08851ef6d5fae255" providerId="LiveId" clId="{4F4BE754-46A3-4AC6-9CFB-6C2F232F2683}" dt="2022-02-01T15:00:19.640" v="37" actId="207"/>
        <pc:sldMkLst>
          <pc:docMk/>
          <pc:sldMk cId="4180826618" sldId="278"/>
        </pc:sldMkLst>
        <pc:spChg chg="add">
          <ac:chgData name="David Fernández Garcia" userId="08851ef6d5fae255" providerId="LiveId" clId="{4F4BE754-46A3-4AC6-9CFB-6C2F232F2683}" dt="2022-02-01T14:59:26.934" v="8" actId="11529"/>
          <ac:spMkLst>
            <pc:docMk/>
            <pc:sldMk cId="4180826618" sldId="278"/>
            <ac:spMk id="2" creationId="{828AD2FA-C39F-4D74-B8FC-53AF9CCBDBD1}"/>
          </ac:spMkLst>
        </pc:spChg>
        <pc:spChg chg="add mod">
          <ac:chgData name="David Fernández Garcia" userId="08851ef6d5fae255" providerId="LiveId" clId="{4F4BE754-46A3-4AC6-9CFB-6C2F232F2683}" dt="2022-02-01T15:00:19.640" v="37" actId="207"/>
          <ac:spMkLst>
            <pc:docMk/>
            <pc:sldMk cId="4180826618" sldId="278"/>
            <ac:spMk id="6" creationId="{C39EE45F-648D-4CFD-9C67-730E1539A37D}"/>
          </ac:spMkLst>
        </pc:spChg>
      </pc:sldChg>
      <pc:sldChg chg="modSp mod">
        <pc:chgData name="David Fernández Garcia" userId="08851ef6d5fae255" providerId="LiveId" clId="{4F4BE754-46A3-4AC6-9CFB-6C2F232F2683}" dt="2022-02-01T15:05:51.234" v="71" actId="20577"/>
        <pc:sldMkLst>
          <pc:docMk/>
          <pc:sldMk cId="2809239194" sldId="285"/>
        </pc:sldMkLst>
        <pc:spChg chg="mod">
          <ac:chgData name="David Fernández Garcia" userId="08851ef6d5fae255" providerId="LiveId" clId="{4F4BE754-46A3-4AC6-9CFB-6C2F232F2683}" dt="2022-02-01T15:05:51.234" v="71" actId="20577"/>
          <ac:spMkLst>
            <pc:docMk/>
            <pc:sldMk cId="2809239194" sldId="285"/>
            <ac:spMk id="4" creationId="{075D411A-FE9D-488B-B375-542F08911BF2}"/>
          </ac:spMkLst>
        </pc:spChg>
        <pc:spChg chg="mod">
          <ac:chgData name="David Fernández Garcia" userId="08851ef6d5fae255" providerId="LiveId" clId="{4F4BE754-46A3-4AC6-9CFB-6C2F232F2683}" dt="2022-02-01T14:59:09.313" v="7" actId="114"/>
          <ac:spMkLst>
            <pc:docMk/>
            <pc:sldMk cId="2809239194" sldId="285"/>
            <ac:spMk id="9" creationId="{BB530CB3-1FCC-4BB1-94F7-3F51CC60C1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 I</a:t>
            </a: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2" name="ey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48" y="591671"/>
            <a:ext cx="3240000" cy="3240000"/>
          </a:xfrm>
          <a:prstGeom prst="rect">
            <a:avLst/>
          </a:prstGeom>
        </p:spPr>
      </p:pic>
      <p:pic>
        <p:nvPicPr>
          <p:cNvPr id="2" name="no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4268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I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56" y="578608"/>
            <a:ext cx="3240000" cy="3240000"/>
          </a:xfrm>
          <a:prstGeom prst="rect">
            <a:avLst/>
          </a:prstGeom>
        </p:spPr>
      </p:pic>
      <p:pic>
        <p:nvPicPr>
          <p:cNvPr id="2" name="hai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tongu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4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 O U T 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610157"/>
            <a:ext cx="3240000" cy="3240000"/>
          </a:xfrm>
          <a:prstGeom prst="rect">
            <a:avLst/>
          </a:prstGeom>
        </p:spPr>
      </p:pic>
      <p:pic>
        <p:nvPicPr>
          <p:cNvPr id="2" name="mout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22" y="591671"/>
            <a:ext cx="3240000" cy="3240000"/>
          </a:xfrm>
          <a:prstGeom prst="rect">
            <a:avLst/>
          </a:prstGeom>
        </p:spPr>
      </p:pic>
      <p:pic>
        <p:nvPicPr>
          <p:cNvPr id="2" name="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2" name="ey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no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I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56" y="578608"/>
            <a:ext cx="3240000" cy="3240000"/>
          </a:xfrm>
          <a:prstGeom prst="rect">
            <a:avLst/>
          </a:prstGeom>
        </p:spPr>
      </p:pic>
      <p:pic>
        <p:nvPicPr>
          <p:cNvPr id="2" name="hai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tongu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3" y="59062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22" y="591671"/>
            <a:ext cx="3240000" cy="3240000"/>
          </a:xfrm>
          <a:prstGeom prst="rect">
            <a:avLst/>
          </a:prstGeom>
        </p:spPr>
      </p:pic>
      <p:pic>
        <p:nvPicPr>
          <p:cNvPr id="3" name="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610157"/>
            <a:ext cx="3240000" cy="3240000"/>
          </a:xfrm>
          <a:prstGeom prst="rect">
            <a:avLst/>
          </a:prstGeom>
        </p:spPr>
      </p:pic>
      <p:pic>
        <p:nvPicPr>
          <p:cNvPr id="2" name="mout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3" name="ey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48" y="591671"/>
            <a:ext cx="3240000" cy="3240000"/>
          </a:xfrm>
          <a:prstGeom prst="rect">
            <a:avLst/>
          </a:prstGeom>
        </p:spPr>
      </p:pic>
      <p:pic>
        <p:nvPicPr>
          <p:cNvPr id="3" name="no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I 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787616"/>
            <a:ext cx="3240000" cy="3240000"/>
          </a:xfrm>
          <a:prstGeom prst="rect">
            <a:avLst/>
          </a:prstGeom>
        </p:spPr>
      </p:pic>
      <p:pic>
        <p:nvPicPr>
          <p:cNvPr id="3" name="hai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610157"/>
            <a:ext cx="3240000" cy="3240000"/>
          </a:xfrm>
          <a:prstGeom prst="rect">
            <a:avLst/>
          </a:prstGeom>
        </p:spPr>
      </p:pic>
      <p:pic>
        <p:nvPicPr>
          <p:cNvPr id="3" name="mout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tongu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C033CEF9-C206-2B6A-3C0E-957DE279F5E2}"/>
              </a:ext>
            </a:extLst>
          </p:cNvPr>
          <p:cNvSpPr/>
          <p:nvPr/>
        </p:nvSpPr>
        <p:spPr>
          <a:xfrm>
            <a:off x="1693817" y="1419239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94" y="591671"/>
            <a:ext cx="3240000" cy="3240000"/>
          </a:xfrm>
          <a:prstGeom prst="rect">
            <a:avLst/>
          </a:prstGeom>
        </p:spPr>
      </p:pic>
      <p:pic>
        <p:nvPicPr>
          <p:cNvPr id="2" name="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165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32</cp:revision>
  <dcterms:created xsi:type="dcterms:W3CDTF">2020-04-09T18:31:45Z</dcterms:created>
  <dcterms:modified xsi:type="dcterms:W3CDTF">2026-02-01T21:27:32Z</dcterms:modified>
</cp:coreProperties>
</file>