
<file path=[Content_Types].xml><?xml version="1.0" encoding="utf-8"?>
<Types xmlns="http://schemas.openxmlformats.org/package/2006/content-types">
  <Default Extension="jpeg" ContentType="image/jpeg"/>
  <Default Extension="mp3" ContentType="audio/m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5" r:id="rId2"/>
    <p:sldId id="257" r:id="rId3"/>
    <p:sldId id="266" r:id="rId4"/>
    <p:sldId id="267" r:id="rId5"/>
    <p:sldId id="268" r:id="rId6"/>
    <p:sldId id="270" r:id="rId7"/>
    <p:sldId id="269" r:id="rId8"/>
    <p:sldId id="278" r:id="rId9"/>
    <p:sldId id="271" r:id="rId10"/>
    <p:sldId id="259" r:id="rId11"/>
    <p:sldId id="258" r:id="rId12"/>
    <p:sldId id="274" r:id="rId13"/>
    <p:sldId id="273" r:id="rId14"/>
    <p:sldId id="261" r:id="rId15"/>
    <p:sldId id="276" r:id="rId16"/>
    <p:sldId id="277" r:id="rId17"/>
    <p:sldId id="275" r:id="rId18"/>
    <p:sldId id="262" r:id="rId19"/>
    <p:sldId id="272" r:id="rId20"/>
    <p:sldId id="260" r:id="rId21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modifyVerifier cryptProviderType="rsaAES" cryptAlgorithmClass="hash" cryptAlgorithmType="typeAny" cryptAlgorithmSid="14" spinCount="100000" saltData="uwZiP0KgeCfWvnauJgkZag==" hashData="qZImca17VyDTupQ4TfhaBa/4ZN+fC+Q4ERIuKjKmMNoqZwyPW6tzFYHUyobQXdhdKv20wzRKSgki8b7NdYsqlA=="/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51" d="100"/>
          <a:sy n="51" d="100"/>
        </p:scale>
        <p:origin x="888" y="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microsoft.com/office/2016/11/relationships/changesInfo" Target="changesInfos/changesInfo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vid Fernández Garcia" userId="08851ef6d5fae255" providerId="LiveId" clId="{BDE91A12-4120-4D9D-A515-FF131AC9A1A4}"/>
    <pc:docChg chg="modSld">
      <pc:chgData name="David Fernández Garcia" userId="08851ef6d5fae255" providerId="LiveId" clId="{BDE91A12-4120-4D9D-A515-FF131AC9A1A4}" dt="2022-02-01T15:10:37.034" v="8" actId="20577"/>
      <pc:docMkLst>
        <pc:docMk/>
      </pc:docMkLst>
      <pc:sldChg chg="modSp mod">
        <pc:chgData name="David Fernández Garcia" userId="08851ef6d5fae255" providerId="LiveId" clId="{BDE91A12-4120-4D9D-A515-FF131AC9A1A4}" dt="2022-02-01T15:10:37.034" v="8" actId="20577"/>
        <pc:sldMkLst>
          <pc:docMk/>
          <pc:sldMk cId="4180826618" sldId="278"/>
        </pc:sldMkLst>
        <pc:spChg chg="mod">
          <ac:chgData name="David Fernández Garcia" userId="08851ef6d5fae255" providerId="LiveId" clId="{BDE91A12-4120-4D9D-A515-FF131AC9A1A4}" dt="2022-02-01T15:10:37.034" v="8" actId="20577"/>
          <ac:spMkLst>
            <pc:docMk/>
            <pc:sldMk cId="4180826618" sldId="278"/>
            <ac:spMk id="6" creationId="{76170B1D-E564-4A67-B558-77F2A91D45ED}"/>
          </ac:spMkLst>
        </pc:spChg>
      </pc:sldChg>
      <pc:sldChg chg="modSp mod">
        <pc:chgData name="David Fernández Garcia" userId="08851ef6d5fae255" providerId="LiveId" clId="{BDE91A12-4120-4D9D-A515-FF131AC9A1A4}" dt="2022-02-01T15:10:25.242" v="0"/>
        <pc:sldMkLst>
          <pc:docMk/>
          <pc:sldMk cId="2809239194" sldId="285"/>
        </pc:sldMkLst>
        <pc:spChg chg="mod">
          <ac:chgData name="David Fernández Garcia" userId="08851ef6d5fae255" providerId="LiveId" clId="{BDE91A12-4120-4D9D-A515-FF131AC9A1A4}" dt="2022-02-01T15:10:25.242" v="0"/>
          <ac:spMkLst>
            <pc:docMk/>
            <pc:sldMk cId="2809239194" sldId="285"/>
            <ac:spMk id="4" creationId="{075D411A-FE9D-488B-B375-542F08911BF2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editar el estilo de subtítulo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8351F-6AA9-488C-93F0-EA8D0295C4FE}" type="datetimeFigureOut">
              <a:rPr lang="es-ES" smtClean="0"/>
              <a:t>01/02/2026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08F5E-67BC-4A5C-BB7A-78FD21641E8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837281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8351F-6AA9-488C-93F0-EA8D0295C4FE}" type="datetimeFigureOut">
              <a:rPr lang="es-ES" smtClean="0"/>
              <a:t>01/02/2026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08F5E-67BC-4A5C-BB7A-78FD21641E8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677079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8351F-6AA9-488C-93F0-EA8D0295C4FE}" type="datetimeFigureOut">
              <a:rPr lang="es-ES" smtClean="0"/>
              <a:t>01/02/2026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08F5E-67BC-4A5C-BB7A-78FD21641E8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708889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8351F-6AA9-488C-93F0-EA8D0295C4FE}" type="datetimeFigureOut">
              <a:rPr lang="es-ES" smtClean="0"/>
              <a:t>01/02/2026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08F5E-67BC-4A5C-BB7A-78FD21641E8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643584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8351F-6AA9-488C-93F0-EA8D0295C4FE}" type="datetimeFigureOut">
              <a:rPr lang="es-ES" smtClean="0"/>
              <a:t>01/02/2026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08F5E-67BC-4A5C-BB7A-78FD21641E8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640485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8351F-6AA9-488C-93F0-EA8D0295C4FE}" type="datetimeFigureOut">
              <a:rPr lang="es-ES" smtClean="0"/>
              <a:t>01/02/2026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08F5E-67BC-4A5C-BB7A-78FD21641E8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184055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8351F-6AA9-488C-93F0-EA8D0295C4FE}" type="datetimeFigureOut">
              <a:rPr lang="es-ES" smtClean="0"/>
              <a:t>01/02/2026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08F5E-67BC-4A5C-BB7A-78FD21641E8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331165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8351F-6AA9-488C-93F0-EA8D0295C4FE}" type="datetimeFigureOut">
              <a:rPr lang="es-ES" smtClean="0"/>
              <a:t>01/02/2026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08F5E-67BC-4A5C-BB7A-78FD21641E8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633820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8351F-6AA9-488C-93F0-EA8D0295C4FE}" type="datetimeFigureOut">
              <a:rPr lang="es-ES" smtClean="0"/>
              <a:t>01/02/2026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08F5E-67BC-4A5C-BB7A-78FD21641E8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612263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8351F-6AA9-488C-93F0-EA8D0295C4FE}" type="datetimeFigureOut">
              <a:rPr lang="es-ES" smtClean="0"/>
              <a:t>01/02/2026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08F5E-67BC-4A5C-BB7A-78FD21641E8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17648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8351F-6AA9-488C-93F0-EA8D0295C4FE}" type="datetimeFigureOut">
              <a:rPr lang="es-ES" smtClean="0"/>
              <a:t>01/02/2026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08F5E-67BC-4A5C-BB7A-78FD21641E8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424333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78351F-6AA9-488C-93F0-EA8D0295C4FE}" type="datetimeFigureOut">
              <a:rPr lang="es-ES" smtClean="0"/>
              <a:t>01/02/2026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B08F5E-67BC-4A5C-BB7A-78FD21641E8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747176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6.png"/><Relationship Id="rId2" Type="http://schemas.openxmlformats.org/officeDocument/2006/relationships/audio" Target="../media/media2.mp3"/><Relationship Id="rId1" Type="http://schemas.microsoft.com/office/2007/relationships/media" Target="../media/media2.mp3"/><Relationship Id="rId6" Type="http://schemas.openxmlformats.org/officeDocument/2006/relationships/image" Target="../media/image3.jpeg"/><Relationship Id="rId5" Type="http://schemas.openxmlformats.org/officeDocument/2006/relationships/image" Target="../media/image1.png"/><Relationship Id="rId4" Type="http://schemas.openxmlformats.org/officeDocument/2006/relationships/image" Target="../media/image11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7.png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6" Type="http://schemas.openxmlformats.org/officeDocument/2006/relationships/image" Target="../media/image3.jpeg"/><Relationship Id="rId5" Type="http://schemas.openxmlformats.org/officeDocument/2006/relationships/image" Target="../media/image1.png"/><Relationship Id="rId4" Type="http://schemas.openxmlformats.org/officeDocument/2006/relationships/image" Target="../media/image11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8.png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6" Type="http://schemas.openxmlformats.org/officeDocument/2006/relationships/image" Target="../media/image3.jpeg"/><Relationship Id="rId5" Type="http://schemas.openxmlformats.org/officeDocument/2006/relationships/image" Target="../media/image1.png"/><Relationship Id="rId4" Type="http://schemas.openxmlformats.org/officeDocument/2006/relationships/image" Target="../media/image11.pn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9.png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6" Type="http://schemas.openxmlformats.org/officeDocument/2006/relationships/image" Target="../media/image3.jpeg"/><Relationship Id="rId5" Type="http://schemas.openxmlformats.org/officeDocument/2006/relationships/image" Target="../media/image1.png"/><Relationship Id="rId4" Type="http://schemas.openxmlformats.org/officeDocument/2006/relationships/image" Target="../media/image11.pn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10.png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6" Type="http://schemas.openxmlformats.org/officeDocument/2006/relationships/image" Target="../media/image3.jpeg"/><Relationship Id="rId5" Type="http://schemas.openxmlformats.org/officeDocument/2006/relationships/image" Target="../media/image1.png"/><Relationship Id="rId4" Type="http://schemas.openxmlformats.org/officeDocument/2006/relationships/image" Target="../media/image11.png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4.png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6" Type="http://schemas.openxmlformats.org/officeDocument/2006/relationships/image" Target="../media/image3.jpeg"/><Relationship Id="rId5" Type="http://schemas.openxmlformats.org/officeDocument/2006/relationships/image" Target="../media/image1.png"/><Relationship Id="rId4" Type="http://schemas.openxmlformats.org/officeDocument/2006/relationships/image" Target="../media/image11.png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6.png"/><Relationship Id="rId2" Type="http://schemas.openxmlformats.org/officeDocument/2006/relationships/audio" Target="../media/media2.mp3"/><Relationship Id="rId1" Type="http://schemas.microsoft.com/office/2007/relationships/media" Target="../media/media2.mp3"/><Relationship Id="rId6" Type="http://schemas.openxmlformats.org/officeDocument/2006/relationships/image" Target="../media/image3.jpeg"/><Relationship Id="rId5" Type="http://schemas.openxmlformats.org/officeDocument/2006/relationships/image" Target="../media/image1.png"/><Relationship Id="rId4" Type="http://schemas.openxmlformats.org/officeDocument/2006/relationships/image" Target="../media/image11.png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7.png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6" Type="http://schemas.openxmlformats.org/officeDocument/2006/relationships/image" Target="../media/image3.jpeg"/><Relationship Id="rId5" Type="http://schemas.openxmlformats.org/officeDocument/2006/relationships/image" Target="../media/image1.png"/><Relationship Id="rId4" Type="http://schemas.openxmlformats.org/officeDocument/2006/relationships/image" Target="../media/image11.png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8.png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6" Type="http://schemas.openxmlformats.org/officeDocument/2006/relationships/image" Target="../media/image3.jpeg"/><Relationship Id="rId5" Type="http://schemas.openxmlformats.org/officeDocument/2006/relationships/image" Target="../media/image1.png"/><Relationship Id="rId4" Type="http://schemas.openxmlformats.org/officeDocument/2006/relationships/image" Target="../media/image11.png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9.png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6" Type="http://schemas.openxmlformats.org/officeDocument/2006/relationships/image" Target="../media/image3.jpeg"/><Relationship Id="rId5" Type="http://schemas.openxmlformats.org/officeDocument/2006/relationships/image" Target="../media/image1.png"/><Relationship Id="rId4" Type="http://schemas.openxmlformats.org/officeDocument/2006/relationships/image" Target="../media/image1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5.png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6" Type="http://schemas.openxmlformats.org/officeDocument/2006/relationships/image" Target="../media/image4.png"/><Relationship Id="rId5" Type="http://schemas.openxmlformats.org/officeDocument/2006/relationships/image" Target="../media/image3.jpeg"/><Relationship Id="rId4" Type="http://schemas.openxmlformats.org/officeDocument/2006/relationships/image" Target="../media/image1.png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10.png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6" Type="http://schemas.openxmlformats.org/officeDocument/2006/relationships/image" Target="../media/image3.jpeg"/><Relationship Id="rId5" Type="http://schemas.openxmlformats.org/officeDocument/2006/relationships/image" Target="../media/image1.png"/><Relationship Id="rId4" Type="http://schemas.openxmlformats.org/officeDocument/2006/relationships/image" Target="../media/image1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5.png"/><Relationship Id="rId2" Type="http://schemas.openxmlformats.org/officeDocument/2006/relationships/audio" Target="../media/media2.mp3"/><Relationship Id="rId1" Type="http://schemas.microsoft.com/office/2007/relationships/media" Target="../media/media2.mp3"/><Relationship Id="rId6" Type="http://schemas.openxmlformats.org/officeDocument/2006/relationships/image" Target="../media/image6.png"/><Relationship Id="rId5" Type="http://schemas.openxmlformats.org/officeDocument/2006/relationships/image" Target="../media/image3.jpeg"/><Relationship Id="rId4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5.png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6" Type="http://schemas.openxmlformats.org/officeDocument/2006/relationships/image" Target="../media/image7.png"/><Relationship Id="rId5" Type="http://schemas.openxmlformats.org/officeDocument/2006/relationships/image" Target="../media/image3.jpeg"/><Relationship Id="rId4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5.png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6" Type="http://schemas.openxmlformats.org/officeDocument/2006/relationships/image" Target="../media/image8.png"/><Relationship Id="rId5" Type="http://schemas.openxmlformats.org/officeDocument/2006/relationships/image" Target="../media/image3.jpeg"/><Relationship Id="rId4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5.png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6" Type="http://schemas.openxmlformats.org/officeDocument/2006/relationships/image" Target="../media/image9.png"/><Relationship Id="rId5" Type="http://schemas.openxmlformats.org/officeDocument/2006/relationships/image" Target="../media/image3.jpeg"/><Relationship Id="rId4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5.png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6" Type="http://schemas.openxmlformats.org/officeDocument/2006/relationships/image" Target="../media/image10.png"/><Relationship Id="rId5" Type="http://schemas.openxmlformats.org/officeDocument/2006/relationships/image" Target="../media/image3.jpeg"/><Relationship Id="rId4" Type="http://schemas.openxmlformats.org/officeDocument/2006/relationships/image" Target="../media/image1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4.png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6" Type="http://schemas.openxmlformats.org/officeDocument/2006/relationships/image" Target="../media/image3.jpeg"/><Relationship Id="rId5" Type="http://schemas.openxmlformats.org/officeDocument/2006/relationships/image" Target="../media/image1.png"/><Relationship Id="rId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 de texto 217">
            <a:extLst>
              <a:ext uri="{FF2B5EF4-FFF2-40B4-BE49-F238E27FC236}">
                <a16:creationId xmlns:a16="http://schemas.microsoft.com/office/drawing/2014/main" id="{075D411A-FE9D-488B-B375-542F08911B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17190" y="6360795"/>
            <a:ext cx="6357620" cy="497205"/>
          </a:xfrm>
          <a:prstGeom prst="rect">
            <a:avLst/>
          </a:prstGeom>
          <a:solidFill>
            <a:srgbClr val="FFFFFF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s-ES_tradnl" sz="1000" b="1" i="1" dirty="0">
                <a:solidFill>
                  <a:srgbClr val="000000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Autor </a:t>
            </a:r>
            <a:r>
              <a:rPr lang="es-ES_tradnl" sz="1000" b="1" i="1" dirty="0" err="1">
                <a:solidFill>
                  <a:srgbClr val="000000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pictogrames</a:t>
            </a:r>
            <a:r>
              <a:rPr lang="es-ES_tradnl" sz="1000" b="1" i="1" dirty="0">
                <a:solidFill>
                  <a:srgbClr val="000000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s-ES_tradnl" sz="1000" i="1" dirty="0">
                <a:solidFill>
                  <a:srgbClr val="000000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Sergio Palao </a:t>
            </a:r>
            <a:r>
              <a:rPr lang="es-ES_tradnl" sz="1000" b="1" i="1" dirty="0" err="1">
                <a:solidFill>
                  <a:srgbClr val="000000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Procedència</a:t>
            </a:r>
            <a:r>
              <a:rPr lang="es-ES_tradnl" sz="1000" b="1" i="1" dirty="0">
                <a:solidFill>
                  <a:srgbClr val="000000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s-ES_tradnl" sz="1000" i="1" dirty="0">
                <a:solidFill>
                  <a:srgbClr val="000000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ARASAAC (http://arasaac.org) </a:t>
            </a:r>
            <a:r>
              <a:rPr lang="es-ES_tradnl" sz="1000" b="1" i="1" dirty="0" err="1">
                <a:solidFill>
                  <a:srgbClr val="000000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Llicència</a:t>
            </a:r>
            <a:r>
              <a:rPr lang="es-ES_tradnl" sz="1000" b="1" i="1" dirty="0">
                <a:solidFill>
                  <a:srgbClr val="000000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s-ES_tradnl" sz="1000" i="1" dirty="0">
                <a:solidFill>
                  <a:srgbClr val="000000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CC (BY-NC-SA) </a:t>
            </a:r>
            <a:r>
              <a:rPr lang="es-ES_tradnl" sz="1000" b="1" i="1" dirty="0" err="1">
                <a:solidFill>
                  <a:srgbClr val="000000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Propietat</a:t>
            </a:r>
            <a:r>
              <a:rPr lang="es-ES_tradnl" sz="1000" b="1" i="1" dirty="0">
                <a:solidFill>
                  <a:srgbClr val="000000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s-ES_tradnl" sz="1000" i="1" dirty="0">
                <a:solidFill>
                  <a:srgbClr val="000000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s-ES_tradnl" sz="1000" i="1" dirty="0" err="1">
                <a:solidFill>
                  <a:srgbClr val="000000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Govern</a:t>
            </a:r>
            <a:r>
              <a:rPr lang="es-ES_tradnl" sz="1000" i="1" dirty="0">
                <a:solidFill>
                  <a:srgbClr val="000000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s-ES_tradnl" sz="1000" i="1" dirty="0" err="1">
                <a:solidFill>
                  <a:srgbClr val="000000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Aragó</a:t>
            </a:r>
            <a:r>
              <a:rPr lang="es-ES_tradnl" sz="1000" b="1" i="1" dirty="0">
                <a:solidFill>
                  <a:srgbClr val="000000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_tradnl" sz="1000" b="1" i="1" dirty="0" err="1">
                <a:solidFill>
                  <a:srgbClr val="000000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Editat</a:t>
            </a:r>
            <a:r>
              <a:rPr lang="es-ES_tradnl" sz="1000" i="1" dirty="0">
                <a:solidFill>
                  <a:srgbClr val="000000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FUNDACIÓN ADIMIR</a:t>
            </a:r>
            <a:endParaRPr lang="es-ES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6" name="Imagen 5">
            <a:extLst>
              <a:ext uri="{FF2B5EF4-FFF2-40B4-BE49-F238E27FC236}">
                <a16:creationId xmlns:a16="http://schemas.microsoft.com/office/drawing/2014/main" id="{0111BE41-A67B-4AE5-B40F-91D0285D1AF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837" y="6254951"/>
            <a:ext cx="1345826" cy="310575"/>
          </a:xfrm>
          <a:prstGeom prst="rect">
            <a:avLst/>
          </a:prstGeom>
        </p:spPr>
      </p:pic>
      <p:pic>
        <p:nvPicPr>
          <p:cNvPr id="7" name="Imagen 6">
            <a:extLst>
              <a:ext uri="{FF2B5EF4-FFF2-40B4-BE49-F238E27FC236}">
                <a16:creationId xmlns:a16="http://schemas.microsoft.com/office/drawing/2014/main" id="{9F46DFAE-FA5C-4C9E-88E5-D74473B285F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26452" y="259301"/>
            <a:ext cx="1225907" cy="676786"/>
          </a:xfrm>
          <a:prstGeom prst="rect">
            <a:avLst/>
          </a:prstGeom>
        </p:spPr>
      </p:pic>
      <p:sp>
        <p:nvSpPr>
          <p:cNvPr id="9" name="Rectángulo redondeado 6">
            <a:extLst>
              <a:ext uri="{FF2B5EF4-FFF2-40B4-BE49-F238E27FC236}">
                <a16:creationId xmlns:a16="http://schemas.microsoft.com/office/drawing/2014/main" id="{BB530CB3-1FCC-4BB1-94F7-3F51CC60C14E}"/>
              </a:ext>
            </a:extLst>
          </p:cNvPr>
          <p:cNvSpPr/>
          <p:nvPr/>
        </p:nvSpPr>
        <p:spPr>
          <a:xfrm>
            <a:off x="1819498" y="1320034"/>
            <a:ext cx="8804365" cy="3542335"/>
          </a:xfrm>
          <a:prstGeom prst="roundRect">
            <a:avLst/>
          </a:prstGeom>
          <a:solidFill>
            <a:srgbClr val="7030A0"/>
          </a:solidFill>
          <a:ln w="12700" cap="flat" cmpd="sng" algn="ctr">
            <a:solidFill>
              <a:srgbClr val="5B9BD5">
                <a:shade val="50000"/>
              </a:srgbClr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07000"/>
              </a:lnSpc>
              <a:spcBef>
                <a:spcPts val="1800"/>
              </a:spcBef>
              <a:spcAft>
                <a:spcPts val="800"/>
              </a:spcAft>
            </a:pPr>
            <a:r>
              <a:rPr lang="es-ES" sz="6000" dirty="0">
                <a:solidFill>
                  <a:srgbClr val="FFFFFF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INGLÉS</a:t>
            </a:r>
            <a:endParaRPr lang="es-ES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ca-ES" sz="4000" i="1" dirty="0">
                <a:solidFill>
                  <a:schemeClr val="accent4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CLIMA.</a:t>
            </a:r>
          </a:p>
        </p:txBody>
      </p:sp>
    </p:spTree>
    <p:extLst>
      <p:ext uri="{BB962C8B-B14F-4D97-AF65-F5344CB8AC3E}">
        <p14:creationId xmlns:p14="http://schemas.microsoft.com/office/powerpoint/2010/main" val="280923919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1058966" y="4559319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HEAT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7537269" y="4559320"/>
            <a:ext cx="3813065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RAIN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28949" y="2926766"/>
            <a:ext cx="1524003" cy="1524003"/>
          </a:xfrm>
          <a:prstGeom prst="rect">
            <a:avLst/>
          </a:prstGeom>
        </p:spPr>
      </p:pic>
      <p:sp>
        <p:nvSpPr>
          <p:cNvPr id="6" name="Multiplicar 5"/>
          <p:cNvSpPr/>
          <p:nvPr/>
        </p:nvSpPr>
        <p:spPr>
          <a:xfrm>
            <a:off x="8092936" y="3688767"/>
            <a:ext cx="2826436" cy="2827132"/>
          </a:xfrm>
          <a:prstGeom prst="mathMultiply">
            <a:avLst>
              <a:gd name="adj1" fmla="val 5847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9D8526BF-09E4-4424-85E3-8C3FF688A8A9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76000" y="591671"/>
            <a:ext cx="3240000" cy="3240000"/>
          </a:xfrm>
          <a:prstGeom prst="rect">
            <a:avLst/>
          </a:prstGeom>
        </p:spPr>
      </p:pic>
      <p:pic>
        <p:nvPicPr>
          <p:cNvPr id="3" name="heat">
            <a:hlinkClick r:id="" action="ppaction://media"/>
            <a:extLst>
              <a:ext uri="{FF2B5EF4-FFF2-40B4-BE49-F238E27FC236}">
                <a16:creationId xmlns:a16="http://schemas.microsoft.com/office/drawing/2014/main" id="{FA3832F6-1E33-4DB8-BDAD-6BE33E18D74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11312459" y="6039136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32379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6" dur="757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" dur="25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35" presetClass="path" presetSubtype="0" accel="50000" decel="5000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animMotion origin="layout" path="M 0.00573 0.02778 L 0.26198 -0.08982 " pathEditMode="relative" rAng="0" ptsTypes="AA">
                                      <p:cBhvr>
                                        <p:cTn id="3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812" y="-5880"/>
                                    </p:animMotion>
                                  </p:childTnLst>
                                </p:cTn>
                              </p:par>
                              <p:par>
                                <p:cTn id="32" presetID="1" presetClass="exit" presetSubtype="0" fill="hold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audio>
              <p:cMediaNode vol="80000">
                <p:cTn id="38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  <p:bldLst>
      <p:bldP spid="8" grpId="0" animBg="1"/>
      <p:bldP spid="8" grpId="1" animBg="1"/>
      <p:bldP spid="8" grpId="2" animBg="1"/>
      <p:bldP spid="5" grpId="0" animBg="1"/>
      <p:bldP spid="5" grpId="1" animBg="1"/>
      <p:bldP spid="6" grpId="0" animBg="1"/>
      <p:bldP spid="6" grpId="1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8271952" y="4559320"/>
            <a:ext cx="3374880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SNOW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842075" y="4559320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WIND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97390" y="2926767"/>
            <a:ext cx="1524003" cy="1524003"/>
          </a:xfrm>
          <a:prstGeom prst="rect">
            <a:avLst/>
          </a:prstGeom>
        </p:spPr>
      </p:pic>
      <p:sp>
        <p:nvSpPr>
          <p:cNvPr id="6" name="Multiplicar 5"/>
          <p:cNvSpPr/>
          <p:nvPr/>
        </p:nvSpPr>
        <p:spPr>
          <a:xfrm>
            <a:off x="1273036" y="3688768"/>
            <a:ext cx="2826436" cy="2827132"/>
          </a:xfrm>
          <a:prstGeom prst="mathMultiply">
            <a:avLst>
              <a:gd name="adj1" fmla="val 5847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89D7E9D0-868E-4B2A-9004-B4F041C259C1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1974" y="511572"/>
            <a:ext cx="3240000" cy="3240000"/>
          </a:xfrm>
          <a:prstGeom prst="rect">
            <a:avLst/>
          </a:prstGeom>
        </p:spPr>
      </p:pic>
      <p:pic>
        <p:nvPicPr>
          <p:cNvPr id="3" name="snow">
            <a:hlinkClick r:id="" action="ppaction://media"/>
            <a:extLst>
              <a:ext uri="{FF2B5EF4-FFF2-40B4-BE49-F238E27FC236}">
                <a16:creationId xmlns:a16="http://schemas.microsoft.com/office/drawing/2014/main" id="{98E2C572-0353-4CE1-98AB-1F98B1863A8F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11132739" y="61753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52216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6" dur="1175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" dur="25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35" presetClass="path" presetSubtype="0" accel="50000" decel="5000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animMotion origin="layout" path="M -0.00625 1.11111E-6 L -0.31224 -0.07408 " pathEditMode="relative" rAng="0" ptsTypes="AA">
                                      <p:cBhvr>
                                        <p:cTn id="3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299" y="-3704"/>
                                    </p:animMotion>
                                  </p:childTnLst>
                                </p:cTn>
                              </p:par>
                              <p:par>
                                <p:cTn id="32" presetID="1" presetClass="exit" presetSubtype="0" fill="hold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audio>
              <p:cMediaNode vol="80000">
                <p:cTn id="38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  <p:bldLst>
      <p:bldP spid="8" grpId="0" animBg="1"/>
      <p:bldP spid="8" grpId="1" animBg="1"/>
      <p:bldP spid="8" grpId="2" animBg="1"/>
      <p:bldP spid="5" grpId="0" animBg="1"/>
      <p:bldP spid="5" grpId="1" animBg="1"/>
      <p:bldP spid="6" grpId="0" animBg="1"/>
      <p:bldP spid="6" grpId="1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8271952" y="4559320"/>
            <a:ext cx="3374880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COLD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842075" y="4559320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SUN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97390" y="2926767"/>
            <a:ext cx="1524003" cy="1524003"/>
          </a:xfrm>
          <a:prstGeom prst="rect">
            <a:avLst/>
          </a:prstGeom>
        </p:spPr>
      </p:pic>
      <p:sp>
        <p:nvSpPr>
          <p:cNvPr id="6" name="Multiplicar 5"/>
          <p:cNvSpPr/>
          <p:nvPr/>
        </p:nvSpPr>
        <p:spPr>
          <a:xfrm>
            <a:off x="1273036" y="3688768"/>
            <a:ext cx="2826436" cy="2827132"/>
          </a:xfrm>
          <a:prstGeom prst="mathMultiply">
            <a:avLst>
              <a:gd name="adj1" fmla="val 5847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D8EFB9DB-1892-42C3-BA20-1ABA44C45351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17012" y="734546"/>
            <a:ext cx="3240000" cy="3240000"/>
          </a:xfrm>
          <a:prstGeom prst="rect">
            <a:avLst/>
          </a:prstGeom>
        </p:spPr>
      </p:pic>
      <p:pic>
        <p:nvPicPr>
          <p:cNvPr id="3" name="cold">
            <a:hlinkClick r:id="" action="ppaction://media"/>
            <a:extLst>
              <a:ext uri="{FF2B5EF4-FFF2-40B4-BE49-F238E27FC236}">
                <a16:creationId xmlns:a16="http://schemas.microsoft.com/office/drawing/2014/main" id="{1917CF68-E720-459E-911C-FCC14F137624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11143943" y="5956557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03593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6" dur="966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" dur="25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35" presetClass="path" presetSubtype="0" accel="50000" decel="5000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animMotion origin="layout" path="M -0.00625 1.11111E-6 L -0.31224 -0.07408 " pathEditMode="relative" rAng="0" ptsTypes="AA">
                                      <p:cBhvr>
                                        <p:cTn id="3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299" y="-3704"/>
                                    </p:animMotion>
                                  </p:childTnLst>
                                </p:cTn>
                              </p:par>
                              <p:par>
                                <p:cTn id="32" presetID="1" presetClass="exit" presetSubtype="0" fill="hold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audio>
              <p:cMediaNode vol="80000">
                <p:cTn id="38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  <p:bldLst>
      <p:bldP spid="8" grpId="0" animBg="1"/>
      <p:bldP spid="8" grpId="1" animBg="1"/>
      <p:bldP spid="8" grpId="2" animBg="1"/>
      <p:bldP spid="5" grpId="0" animBg="1"/>
      <p:bldP spid="5" grpId="1" animBg="1"/>
      <p:bldP spid="6" grpId="0" animBg="1"/>
      <p:bldP spid="6" grpId="1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1058966" y="4559319"/>
            <a:ext cx="3878794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RAIN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7249887" y="4559320"/>
            <a:ext cx="4100448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HEAT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33453" y="2926766"/>
            <a:ext cx="1524003" cy="1524003"/>
          </a:xfrm>
          <a:prstGeom prst="rect">
            <a:avLst/>
          </a:prstGeom>
        </p:spPr>
      </p:pic>
      <p:sp>
        <p:nvSpPr>
          <p:cNvPr id="6" name="Multiplicar 5"/>
          <p:cNvSpPr/>
          <p:nvPr/>
        </p:nvSpPr>
        <p:spPr>
          <a:xfrm>
            <a:off x="8092936" y="3688767"/>
            <a:ext cx="2826436" cy="2827132"/>
          </a:xfrm>
          <a:prstGeom prst="mathMultiply">
            <a:avLst>
              <a:gd name="adj1" fmla="val 5847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10" name="Imagen 9">
            <a:extLst>
              <a:ext uri="{FF2B5EF4-FFF2-40B4-BE49-F238E27FC236}">
                <a16:creationId xmlns:a16="http://schemas.microsoft.com/office/drawing/2014/main" id="{8C3E450B-9604-4054-BBE6-647A2CB57948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76000" y="463947"/>
            <a:ext cx="3240000" cy="3240000"/>
          </a:xfrm>
          <a:prstGeom prst="rect">
            <a:avLst/>
          </a:prstGeom>
        </p:spPr>
      </p:pic>
      <p:pic>
        <p:nvPicPr>
          <p:cNvPr id="11" name="rain">
            <a:hlinkClick r:id="" action="ppaction://media"/>
            <a:extLst>
              <a:ext uri="{FF2B5EF4-FFF2-40B4-BE49-F238E27FC236}">
                <a16:creationId xmlns:a16="http://schemas.microsoft.com/office/drawing/2014/main" id="{DC0C8D35-269D-4636-BE04-0EB9015C1B6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11185259" y="6072496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1064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6" dur="966" fill="hold"/>
                                        <p:tgtEl>
                                          <p:spTgt spid="11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" dur="25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35" presetClass="path" presetSubtype="0" accel="50000" decel="5000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animMotion origin="layout" path="M 0.00573 0.02778 L 0.26198 -0.08982 " pathEditMode="relative" rAng="0" ptsTypes="AA">
                                      <p:cBhvr>
                                        <p:cTn id="3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812" y="-5880"/>
                                    </p:animMotion>
                                  </p:childTnLst>
                                </p:cTn>
                              </p:par>
                              <p:par>
                                <p:cTn id="32" presetID="1" presetClass="exit" presetSubtype="0" fill="hold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audio>
              <p:cMediaNode vol="80000">
                <p:cTn id="38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1"/>
                </p:tgtEl>
              </p:cMediaNode>
            </p:audio>
          </p:childTnLst>
        </p:cTn>
      </p:par>
    </p:tnLst>
    <p:bldLst>
      <p:bldP spid="8" grpId="0" animBg="1"/>
      <p:bldP spid="8" grpId="1" animBg="1"/>
      <p:bldP spid="8" grpId="2" animBg="1"/>
      <p:bldP spid="5" grpId="0" animBg="1"/>
      <p:bldP spid="5" grpId="1" animBg="1"/>
      <p:bldP spid="6" grpId="0" animBg="1"/>
      <p:bldP spid="6" grpId="1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8007531" y="4559320"/>
            <a:ext cx="3639301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WIND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842075" y="4559320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SNOW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97390" y="2926767"/>
            <a:ext cx="1524003" cy="1524003"/>
          </a:xfrm>
          <a:prstGeom prst="rect">
            <a:avLst/>
          </a:prstGeom>
        </p:spPr>
      </p:pic>
      <p:sp>
        <p:nvSpPr>
          <p:cNvPr id="6" name="Multiplicar 5"/>
          <p:cNvSpPr/>
          <p:nvPr/>
        </p:nvSpPr>
        <p:spPr>
          <a:xfrm>
            <a:off x="1273036" y="3688768"/>
            <a:ext cx="2826436" cy="2827132"/>
          </a:xfrm>
          <a:prstGeom prst="mathMultiply">
            <a:avLst>
              <a:gd name="adj1" fmla="val 5847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12" name="Imagen 11">
            <a:extLst>
              <a:ext uri="{FF2B5EF4-FFF2-40B4-BE49-F238E27FC236}">
                <a16:creationId xmlns:a16="http://schemas.microsoft.com/office/drawing/2014/main" id="{CDD4C089-E3E0-4A20-9934-75656AB78BAB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76000" y="416322"/>
            <a:ext cx="3240000" cy="3240000"/>
          </a:xfrm>
          <a:prstGeom prst="rect">
            <a:avLst/>
          </a:prstGeom>
        </p:spPr>
      </p:pic>
      <p:pic>
        <p:nvPicPr>
          <p:cNvPr id="3" name="wind">
            <a:hlinkClick r:id="" action="ppaction://media"/>
            <a:extLst>
              <a:ext uri="{FF2B5EF4-FFF2-40B4-BE49-F238E27FC236}">
                <a16:creationId xmlns:a16="http://schemas.microsoft.com/office/drawing/2014/main" id="{57BEE8F7-FC17-4062-AFC0-BA7F8B839AFF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11200653" y="6109500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31822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6" dur="1175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" dur="25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35" presetClass="path" presetSubtype="0" accel="50000" decel="5000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animMotion origin="layout" path="M -0.00625 1.11111E-6 L -0.31224 -0.07408 " pathEditMode="relative" rAng="0" ptsTypes="AA">
                                      <p:cBhvr>
                                        <p:cTn id="3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299" y="-3704"/>
                                    </p:animMotion>
                                  </p:childTnLst>
                                </p:cTn>
                              </p:par>
                              <p:par>
                                <p:cTn id="32" presetID="1" presetClass="exit" presetSubtype="0" fill="hold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audio>
              <p:cMediaNode vol="80000">
                <p:cTn id="38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  <p:bldLst>
      <p:bldP spid="8" grpId="0" animBg="1"/>
      <p:bldP spid="8" grpId="1" animBg="1"/>
      <p:bldP spid="8" grpId="2" animBg="1"/>
      <p:bldP spid="5" grpId="0" animBg="1"/>
      <p:bldP spid="5" grpId="1" animBg="1"/>
      <p:bldP spid="6" grpId="0" animBg="1"/>
      <p:bldP spid="6" grpId="1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7967152" y="4559320"/>
            <a:ext cx="3767423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SUN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842075" y="4559320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COLD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97390" y="2926767"/>
            <a:ext cx="1524003" cy="1524003"/>
          </a:xfrm>
          <a:prstGeom prst="rect">
            <a:avLst/>
          </a:prstGeom>
        </p:spPr>
      </p:pic>
      <p:sp>
        <p:nvSpPr>
          <p:cNvPr id="6" name="Multiplicar 5"/>
          <p:cNvSpPr/>
          <p:nvPr/>
        </p:nvSpPr>
        <p:spPr>
          <a:xfrm>
            <a:off x="1273036" y="3688768"/>
            <a:ext cx="2826436" cy="2827132"/>
          </a:xfrm>
          <a:prstGeom prst="mathMultiply">
            <a:avLst>
              <a:gd name="adj1" fmla="val 5847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FD6E9D49-0B0C-4F74-8AD7-5AA46D2D078E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76000" y="492522"/>
            <a:ext cx="3240000" cy="3240000"/>
          </a:xfrm>
          <a:prstGeom prst="rect">
            <a:avLst/>
          </a:prstGeom>
        </p:spPr>
      </p:pic>
      <p:pic>
        <p:nvPicPr>
          <p:cNvPr id="3" name="Sun">
            <a:hlinkClick r:id="" action="ppaction://media"/>
            <a:extLst>
              <a:ext uri="{FF2B5EF4-FFF2-40B4-BE49-F238E27FC236}">
                <a16:creationId xmlns:a16="http://schemas.microsoft.com/office/drawing/2014/main" id="{1F61761A-D9FB-4BBE-80D6-50250DC6E1F7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11185259" y="6204381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71402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6" dur="757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" dur="25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35" presetClass="path" presetSubtype="0" accel="50000" decel="5000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animMotion origin="layout" path="M -0.00625 1.11111E-6 L -0.31224 -0.07408 " pathEditMode="relative" rAng="0" ptsTypes="AA">
                                      <p:cBhvr>
                                        <p:cTn id="3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299" y="-3704"/>
                                    </p:animMotion>
                                  </p:childTnLst>
                                </p:cTn>
                              </p:par>
                              <p:par>
                                <p:cTn id="32" presetID="1" presetClass="exit" presetSubtype="0" fill="hold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audio>
              <p:cMediaNode vol="80000">
                <p:cTn id="38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  <p:bldLst>
      <p:bldP spid="8" grpId="0" animBg="1"/>
      <p:bldP spid="8" grpId="1" animBg="1"/>
      <p:bldP spid="8" grpId="2" animBg="1"/>
      <p:bldP spid="5" grpId="0" animBg="1"/>
      <p:bldP spid="5" grpId="1" animBg="1"/>
      <p:bldP spid="6" grpId="0" animBg="1"/>
      <p:bldP spid="6" grpId="1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7967152" y="4559320"/>
            <a:ext cx="3767423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HEAT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842075" y="4559320"/>
            <a:ext cx="379523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RAIN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97390" y="2926767"/>
            <a:ext cx="1524003" cy="1524003"/>
          </a:xfrm>
          <a:prstGeom prst="rect">
            <a:avLst/>
          </a:prstGeom>
        </p:spPr>
      </p:pic>
      <p:sp>
        <p:nvSpPr>
          <p:cNvPr id="6" name="Multiplicar 5"/>
          <p:cNvSpPr/>
          <p:nvPr/>
        </p:nvSpPr>
        <p:spPr>
          <a:xfrm>
            <a:off x="1273036" y="3688768"/>
            <a:ext cx="2826436" cy="2827132"/>
          </a:xfrm>
          <a:prstGeom prst="mathMultiply">
            <a:avLst>
              <a:gd name="adj1" fmla="val 5847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F69649E1-C9BD-446C-8978-F5EC4F706407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76000" y="591671"/>
            <a:ext cx="3240000" cy="3240000"/>
          </a:xfrm>
          <a:prstGeom prst="rect">
            <a:avLst/>
          </a:prstGeom>
        </p:spPr>
      </p:pic>
      <p:pic>
        <p:nvPicPr>
          <p:cNvPr id="3" name="heat">
            <a:hlinkClick r:id="" action="ppaction://media"/>
            <a:extLst>
              <a:ext uri="{FF2B5EF4-FFF2-40B4-BE49-F238E27FC236}">
                <a16:creationId xmlns:a16="http://schemas.microsoft.com/office/drawing/2014/main" id="{4BCD10FA-7834-4E08-A8C6-CE174C3F9AB2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11531375" y="6204381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9965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6" dur="757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" dur="25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35" presetClass="path" presetSubtype="0" accel="50000" decel="5000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animMotion origin="layout" path="M -0.00625 1.11111E-6 L -0.31224 -0.07408 " pathEditMode="relative" rAng="0" ptsTypes="AA">
                                      <p:cBhvr>
                                        <p:cTn id="3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299" y="-3704"/>
                                    </p:animMotion>
                                  </p:childTnLst>
                                </p:cTn>
                              </p:par>
                              <p:par>
                                <p:cTn id="32" presetID="1" presetClass="exit" presetSubtype="0" fill="hold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audio>
              <p:cMediaNode vol="80000">
                <p:cTn id="38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  <p:bldLst>
      <p:bldP spid="8" grpId="0" animBg="1"/>
      <p:bldP spid="8" grpId="1" animBg="1"/>
      <p:bldP spid="8" grpId="2" animBg="1"/>
      <p:bldP spid="5" grpId="0" animBg="1"/>
      <p:bldP spid="5" grpId="1" animBg="1"/>
      <p:bldP spid="6" grpId="0" animBg="1"/>
      <p:bldP spid="6" grpId="1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1058966" y="4559319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SNOW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7661975" y="4559320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WIND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28949" y="2926766"/>
            <a:ext cx="1524003" cy="1524003"/>
          </a:xfrm>
          <a:prstGeom prst="rect">
            <a:avLst/>
          </a:prstGeom>
        </p:spPr>
      </p:pic>
      <p:sp>
        <p:nvSpPr>
          <p:cNvPr id="6" name="Multiplicar 5"/>
          <p:cNvSpPr/>
          <p:nvPr/>
        </p:nvSpPr>
        <p:spPr>
          <a:xfrm>
            <a:off x="8197440" y="3688767"/>
            <a:ext cx="2826436" cy="2827132"/>
          </a:xfrm>
          <a:prstGeom prst="mathMultiply">
            <a:avLst>
              <a:gd name="adj1" fmla="val 5847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7E1AFC5F-84E4-4905-AEC0-1E4F55B6297D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1974" y="511572"/>
            <a:ext cx="3240000" cy="3240000"/>
          </a:xfrm>
          <a:prstGeom prst="rect">
            <a:avLst/>
          </a:prstGeom>
        </p:spPr>
      </p:pic>
      <p:pic>
        <p:nvPicPr>
          <p:cNvPr id="3" name="snow">
            <a:hlinkClick r:id="" action="ppaction://media"/>
            <a:extLst>
              <a:ext uri="{FF2B5EF4-FFF2-40B4-BE49-F238E27FC236}">
                <a16:creationId xmlns:a16="http://schemas.microsoft.com/office/drawing/2014/main" id="{E1CB806E-7E74-4294-A83C-4962C0FFE9C0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11152941" y="6109068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13051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6" dur="1175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" dur="25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35" presetClass="path" presetSubtype="0" accel="50000" decel="5000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animMotion origin="layout" path="M 0.00573 0.02778 L 0.26198 -0.08982 " pathEditMode="relative" rAng="0" ptsTypes="AA">
                                      <p:cBhvr>
                                        <p:cTn id="3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812" y="-5880"/>
                                    </p:animMotion>
                                  </p:childTnLst>
                                </p:cTn>
                              </p:par>
                              <p:par>
                                <p:cTn id="32" presetID="1" presetClass="exit" presetSubtype="0" fill="hold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audio>
              <p:cMediaNode vol="80000">
                <p:cTn id="38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  <p:bldLst>
      <p:bldP spid="8" grpId="0" animBg="1"/>
      <p:bldP spid="8" grpId="1" animBg="1"/>
      <p:bldP spid="8" grpId="2" animBg="1"/>
      <p:bldP spid="5" grpId="0" animBg="1"/>
      <p:bldP spid="5" grpId="1" animBg="1"/>
      <p:bldP spid="6" grpId="0" animBg="1"/>
      <p:bldP spid="6" grpId="1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1058966" y="4559319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COLD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7661975" y="4559320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SUN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28949" y="2926766"/>
            <a:ext cx="1524003" cy="1524003"/>
          </a:xfrm>
          <a:prstGeom prst="rect">
            <a:avLst/>
          </a:prstGeom>
        </p:spPr>
      </p:pic>
      <p:sp>
        <p:nvSpPr>
          <p:cNvPr id="6" name="Multiplicar 5"/>
          <p:cNvSpPr/>
          <p:nvPr/>
        </p:nvSpPr>
        <p:spPr>
          <a:xfrm>
            <a:off x="8092936" y="3688767"/>
            <a:ext cx="2826436" cy="2827132"/>
          </a:xfrm>
          <a:prstGeom prst="mathMultiply">
            <a:avLst>
              <a:gd name="adj1" fmla="val 5847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25CF935F-3412-4A55-8351-DA0C5D5CBAC6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6154" y="673497"/>
            <a:ext cx="3240000" cy="3240000"/>
          </a:xfrm>
          <a:prstGeom prst="rect">
            <a:avLst/>
          </a:prstGeom>
        </p:spPr>
      </p:pic>
      <p:pic>
        <p:nvPicPr>
          <p:cNvPr id="3" name="cold">
            <a:hlinkClick r:id="" action="ppaction://media"/>
            <a:extLst>
              <a:ext uri="{FF2B5EF4-FFF2-40B4-BE49-F238E27FC236}">
                <a16:creationId xmlns:a16="http://schemas.microsoft.com/office/drawing/2014/main" id="{C600BC6F-1191-406D-A9B3-4EC7F983CCCB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11264900" y="6220806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06653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6" dur="966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" dur="25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35" presetClass="path" presetSubtype="0" accel="50000" decel="5000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animMotion origin="layout" path="M 0.00573 0.02778 L 0.26198 -0.08982 " pathEditMode="relative" rAng="0" ptsTypes="AA">
                                      <p:cBhvr>
                                        <p:cTn id="3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812" y="-5880"/>
                                    </p:animMotion>
                                  </p:childTnLst>
                                </p:cTn>
                              </p:par>
                              <p:par>
                                <p:cTn id="32" presetID="1" presetClass="exit" presetSubtype="0" fill="hold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audio>
              <p:cMediaNode vol="80000">
                <p:cTn id="38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  <p:bldLst>
      <p:bldP spid="8" grpId="0" animBg="1"/>
      <p:bldP spid="8" grpId="1" animBg="1"/>
      <p:bldP spid="8" grpId="2" animBg="1"/>
      <p:bldP spid="5" grpId="0" animBg="1"/>
      <p:bldP spid="5" grpId="1" animBg="1"/>
      <p:bldP spid="6" grpId="0" animBg="1"/>
      <p:bldP spid="6" grpId="1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1058966" y="4559319"/>
            <a:ext cx="3787354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RAIN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7661975" y="4559320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HEAT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28949" y="2926766"/>
            <a:ext cx="1524003" cy="1524003"/>
          </a:xfrm>
          <a:prstGeom prst="rect">
            <a:avLst/>
          </a:prstGeom>
        </p:spPr>
      </p:pic>
      <p:sp>
        <p:nvSpPr>
          <p:cNvPr id="6" name="Multiplicar 5"/>
          <p:cNvSpPr/>
          <p:nvPr/>
        </p:nvSpPr>
        <p:spPr>
          <a:xfrm>
            <a:off x="8092936" y="3688767"/>
            <a:ext cx="2826436" cy="2827132"/>
          </a:xfrm>
          <a:prstGeom prst="mathMultiply">
            <a:avLst>
              <a:gd name="adj1" fmla="val 5847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A90F227A-3583-48B5-B7DD-D5ABA152C0F8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76000" y="463947"/>
            <a:ext cx="3240000" cy="3240000"/>
          </a:xfrm>
          <a:prstGeom prst="rect">
            <a:avLst/>
          </a:prstGeom>
        </p:spPr>
      </p:pic>
      <p:pic>
        <p:nvPicPr>
          <p:cNvPr id="3" name="rain">
            <a:hlinkClick r:id="" action="ppaction://media"/>
            <a:extLst>
              <a:ext uri="{FF2B5EF4-FFF2-40B4-BE49-F238E27FC236}">
                <a16:creationId xmlns:a16="http://schemas.microsoft.com/office/drawing/2014/main" id="{D5D8B147-5442-464E-B533-0B4A0ED4E85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11143943" y="6143812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59272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6" dur="966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" dur="25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35" presetClass="path" presetSubtype="0" accel="50000" decel="5000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animMotion origin="layout" path="M 0.00573 0.02778 L 0.26198 -0.08982 " pathEditMode="relative" rAng="0" ptsTypes="AA">
                                      <p:cBhvr>
                                        <p:cTn id="3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812" y="-5880"/>
                                    </p:animMotion>
                                  </p:childTnLst>
                                </p:cTn>
                              </p:par>
                              <p:par>
                                <p:cTn id="32" presetID="1" presetClass="exit" presetSubtype="0" fill="hold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audio>
              <p:cMediaNode vol="80000">
                <p:cTn id="38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  <p:bldLst>
      <p:bldP spid="8" grpId="0" animBg="1"/>
      <p:bldP spid="8" grpId="1" animBg="1"/>
      <p:bldP spid="8" grpId="2" animBg="1"/>
      <p:bldP spid="5" grpId="0" animBg="1"/>
      <p:bldP spid="5" grpId="1" animBg="1"/>
      <p:bldP spid="6" grpId="0" animBg="1"/>
      <p:bldP spid="6" grpId="1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4386477" y="4407606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SUN</a:t>
            </a:r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5" name="Imagen 4">
            <a:extLst>
              <a:ext uri="{FF2B5EF4-FFF2-40B4-BE49-F238E27FC236}">
                <a16:creationId xmlns:a16="http://schemas.microsoft.com/office/drawing/2014/main" id="{AEAA987C-2438-4072-AF85-3BC756AC6088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76000" y="492522"/>
            <a:ext cx="3240000" cy="3240000"/>
          </a:xfrm>
          <a:prstGeom prst="rect">
            <a:avLst/>
          </a:prstGeom>
        </p:spPr>
      </p:pic>
      <p:pic>
        <p:nvPicPr>
          <p:cNvPr id="6" name="Sun">
            <a:hlinkClick r:id="" action="ppaction://media"/>
            <a:extLst>
              <a:ext uri="{FF2B5EF4-FFF2-40B4-BE49-F238E27FC236}">
                <a16:creationId xmlns:a16="http://schemas.microsoft.com/office/drawing/2014/main" id="{C59FA07C-7928-4199-BE1E-27CEC6343D39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11007725" y="5883031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54302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2" dur="757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3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  <p:bldLst>
      <p:bldP spid="8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8271952" y="4559320"/>
            <a:ext cx="3374880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WIND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842075" y="4559320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SNOW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97390" y="2926767"/>
            <a:ext cx="1524003" cy="1524003"/>
          </a:xfrm>
          <a:prstGeom prst="rect">
            <a:avLst/>
          </a:prstGeom>
        </p:spPr>
      </p:pic>
      <p:sp>
        <p:nvSpPr>
          <p:cNvPr id="6" name="Multiplicar 5"/>
          <p:cNvSpPr/>
          <p:nvPr/>
        </p:nvSpPr>
        <p:spPr>
          <a:xfrm>
            <a:off x="1273036" y="3688768"/>
            <a:ext cx="2826436" cy="2827132"/>
          </a:xfrm>
          <a:prstGeom prst="mathMultiply">
            <a:avLst>
              <a:gd name="adj1" fmla="val 5847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12" name="Imagen 11">
            <a:extLst>
              <a:ext uri="{FF2B5EF4-FFF2-40B4-BE49-F238E27FC236}">
                <a16:creationId xmlns:a16="http://schemas.microsoft.com/office/drawing/2014/main" id="{29392FB4-E846-4DCA-8456-89CCBDB41493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00155" y="854472"/>
            <a:ext cx="3240000" cy="3240000"/>
          </a:xfrm>
          <a:prstGeom prst="rect">
            <a:avLst/>
          </a:prstGeom>
        </p:spPr>
      </p:pic>
      <p:pic>
        <p:nvPicPr>
          <p:cNvPr id="3" name="wind">
            <a:hlinkClick r:id="" action="ppaction://media"/>
            <a:extLst>
              <a:ext uri="{FF2B5EF4-FFF2-40B4-BE49-F238E27FC236}">
                <a16:creationId xmlns:a16="http://schemas.microsoft.com/office/drawing/2014/main" id="{B5014D37-BC2A-4028-8922-F1B5A80A0AD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11142264" y="6061444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5918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6" dur="1175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" dur="25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35" presetClass="path" presetSubtype="0" accel="50000" decel="5000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animMotion origin="layout" path="M -0.00625 1.11111E-6 L -0.31224 -0.07408 " pathEditMode="relative" rAng="0" ptsTypes="AA">
                                      <p:cBhvr>
                                        <p:cTn id="3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299" y="-3704"/>
                                    </p:animMotion>
                                  </p:childTnLst>
                                </p:cTn>
                              </p:par>
                              <p:par>
                                <p:cTn id="32" presetID="1" presetClass="exit" presetSubtype="0" fill="hold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audio>
              <p:cMediaNode vol="80000">
                <p:cTn id="38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  <p:bldLst>
      <p:bldP spid="8" grpId="0" animBg="1"/>
      <p:bldP spid="8" grpId="1" animBg="1"/>
      <p:bldP spid="8" grpId="2" animBg="1"/>
      <p:bldP spid="5" grpId="0" animBg="1"/>
      <p:bldP spid="5" grpId="1" animBg="1"/>
      <p:bldP spid="6" grpId="0" animBg="1"/>
      <p:bldP spid="6" grpId="1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4197795" y="4407606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HEAT</a:t>
            </a:r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5" name="Imagen 4">
            <a:extLst>
              <a:ext uri="{FF2B5EF4-FFF2-40B4-BE49-F238E27FC236}">
                <a16:creationId xmlns:a16="http://schemas.microsoft.com/office/drawing/2014/main" id="{94D1C4D2-25E4-4FFC-BA46-2C31AF9FB534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76000" y="591671"/>
            <a:ext cx="3240000" cy="3240000"/>
          </a:xfrm>
          <a:prstGeom prst="rect">
            <a:avLst/>
          </a:prstGeom>
        </p:spPr>
      </p:pic>
      <p:pic>
        <p:nvPicPr>
          <p:cNvPr id="6" name="heat">
            <a:hlinkClick r:id="" action="ppaction://media"/>
            <a:extLst>
              <a:ext uri="{FF2B5EF4-FFF2-40B4-BE49-F238E27FC236}">
                <a16:creationId xmlns:a16="http://schemas.microsoft.com/office/drawing/2014/main" id="{D10F3F03-E8C7-4E69-AEFD-020664C51282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11143943" y="5997331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85174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2" dur="757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3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  <p:bldLst>
      <p:bldP spid="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4197795" y="4407606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SNOW</a:t>
            </a:r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5" name="Imagen 4">
            <a:extLst>
              <a:ext uri="{FF2B5EF4-FFF2-40B4-BE49-F238E27FC236}">
                <a16:creationId xmlns:a16="http://schemas.microsoft.com/office/drawing/2014/main" id="{121841C2-6241-4400-9337-0DF122332E05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1974" y="511572"/>
            <a:ext cx="3240000" cy="3240000"/>
          </a:xfrm>
          <a:prstGeom prst="rect">
            <a:avLst/>
          </a:prstGeom>
        </p:spPr>
      </p:pic>
      <p:pic>
        <p:nvPicPr>
          <p:cNvPr id="6" name="snow">
            <a:hlinkClick r:id="" action="ppaction://media"/>
            <a:extLst>
              <a:ext uri="{FF2B5EF4-FFF2-40B4-BE49-F238E27FC236}">
                <a16:creationId xmlns:a16="http://schemas.microsoft.com/office/drawing/2014/main" id="{58F47FE1-289F-41AF-9ACC-E7EE4794A990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10940743" y="5940612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63076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2" dur="1175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3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  <p:bldLst>
      <p:bldP spid="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4197795" y="4407606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COLD</a:t>
            </a:r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5" name="Imagen 4">
            <a:extLst>
              <a:ext uri="{FF2B5EF4-FFF2-40B4-BE49-F238E27FC236}">
                <a16:creationId xmlns:a16="http://schemas.microsoft.com/office/drawing/2014/main" id="{5F53F7DC-0912-4932-907B-919F3C7F1B79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6154" y="673497"/>
            <a:ext cx="3240000" cy="3240000"/>
          </a:xfrm>
          <a:prstGeom prst="rect">
            <a:avLst/>
          </a:prstGeom>
        </p:spPr>
      </p:pic>
      <p:pic>
        <p:nvPicPr>
          <p:cNvPr id="6" name="cold">
            <a:hlinkClick r:id="" action="ppaction://media"/>
            <a:extLst>
              <a:ext uri="{FF2B5EF4-FFF2-40B4-BE49-F238E27FC236}">
                <a16:creationId xmlns:a16="http://schemas.microsoft.com/office/drawing/2014/main" id="{99CD031F-E890-4FC1-97D8-FD05C93A238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11143943" y="5940612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82356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2" dur="966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3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  <p:bldLst>
      <p:bldP spid="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4197795" y="4407606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RAIN</a:t>
            </a:r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5" name="Imagen 4">
            <a:extLst>
              <a:ext uri="{FF2B5EF4-FFF2-40B4-BE49-F238E27FC236}">
                <a16:creationId xmlns:a16="http://schemas.microsoft.com/office/drawing/2014/main" id="{D55C9A18-9A77-4B44-82CB-8C1FD447C018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76000" y="463947"/>
            <a:ext cx="3240000" cy="3240000"/>
          </a:xfrm>
          <a:prstGeom prst="rect">
            <a:avLst/>
          </a:prstGeom>
        </p:spPr>
      </p:pic>
      <p:pic>
        <p:nvPicPr>
          <p:cNvPr id="6" name="rain">
            <a:hlinkClick r:id="" action="ppaction://media"/>
            <a:extLst>
              <a:ext uri="{FF2B5EF4-FFF2-40B4-BE49-F238E27FC236}">
                <a16:creationId xmlns:a16="http://schemas.microsoft.com/office/drawing/2014/main" id="{DFF591CF-D562-4A31-BA74-189A6F7AE22C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11185259" y="5940612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49529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2" dur="966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3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  <p:bldLst>
      <p:bldP spid="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4197795" y="4407606"/>
            <a:ext cx="3796674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WIND</a:t>
            </a:r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5" name="Imagen 4">
            <a:extLst>
              <a:ext uri="{FF2B5EF4-FFF2-40B4-BE49-F238E27FC236}">
                <a16:creationId xmlns:a16="http://schemas.microsoft.com/office/drawing/2014/main" id="{4831A9C5-8C76-4C1C-AA47-8AAF660826D0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76000" y="416322"/>
            <a:ext cx="3240000" cy="3240000"/>
          </a:xfrm>
          <a:prstGeom prst="rect">
            <a:avLst/>
          </a:prstGeom>
        </p:spPr>
      </p:pic>
      <p:pic>
        <p:nvPicPr>
          <p:cNvPr id="6" name="wind">
            <a:hlinkClick r:id="" action="ppaction://media"/>
            <a:extLst>
              <a:ext uri="{FF2B5EF4-FFF2-40B4-BE49-F238E27FC236}">
                <a16:creationId xmlns:a16="http://schemas.microsoft.com/office/drawing/2014/main" id="{70B222CA-AEB2-4DC4-817B-147583FA2F0C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11143943" y="6072496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13476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2" dur="1175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3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  <p:bldLst>
      <p:bldP spid="8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5" name="Imagen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sp>
        <p:nvSpPr>
          <p:cNvPr id="6" name="Rectángulo redondeado 6">
            <a:extLst>
              <a:ext uri="{FF2B5EF4-FFF2-40B4-BE49-F238E27FC236}">
                <a16:creationId xmlns:a16="http://schemas.microsoft.com/office/drawing/2014/main" id="{76170B1D-E564-4A67-B558-77F2A91D45ED}"/>
              </a:ext>
            </a:extLst>
          </p:cNvPr>
          <p:cNvSpPr/>
          <p:nvPr/>
        </p:nvSpPr>
        <p:spPr>
          <a:xfrm>
            <a:off x="1693817" y="1734032"/>
            <a:ext cx="8804365" cy="3542335"/>
          </a:xfrm>
          <a:prstGeom prst="roundRect">
            <a:avLst/>
          </a:prstGeom>
          <a:solidFill>
            <a:srgbClr val="C00000"/>
          </a:solidFill>
          <a:ln w="12700" cap="flat" cmpd="sng" algn="ctr">
            <a:solidFill>
              <a:srgbClr val="5B9BD5">
                <a:shade val="50000"/>
              </a:srgbClr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07000"/>
              </a:lnSpc>
              <a:spcBef>
                <a:spcPts val="1800"/>
              </a:spcBef>
              <a:spcAft>
                <a:spcPts val="800"/>
              </a:spcAft>
            </a:pPr>
            <a:r>
              <a:rPr lang="es-ES" sz="6000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ACTIVITATS</a:t>
            </a:r>
            <a:r>
              <a:rPr lang="es-ES" sz="1400" dirty="0">
                <a:solidFill>
                  <a:srgbClr val="FFFF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18082661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1058966" y="4559319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SUN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7661975" y="4559320"/>
            <a:ext cx="3688359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COLD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28949" y="2926766"/>
            <a:ext cx="1524003" cy="1524003"/>
          </a:xfrm>
          <a:prstGeom prst="rect">
            <a:avLst/>
          </a:prstGeom>
        </p:spPr>
      </p:pic>
      <p:sp>
        <p:nvSpPr>
          <p:cNvPr id="6" name="Multiplicar 5"/>
          <p:cNvSpPr/>
          <p:nvPr/>
        </p:nvSpPr>
        <p:spPr>
          <a:xfrm>
            <a:off x="8092936" y="3688767"/>
            <a:ext cx="2826436" cy="2827132"/>
          </a:xfrm>
          <a:prstGeom prst="mathMultiply">
            <a:avLst>
              <a:gd name="adj1" fmla="val 5847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3943" y="90755"/>
            <a:ext cx="895432" cy="500916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4F8413D5-0C66-409B-8256-5114988A231B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1974" y="852090"/>
            <a:ext cx="3240000" cy="3240000"/>
          </a:xfrm>
          <a:prstGeom prst="rect">
            <a:avLst/>
          </a:prstGeom>
        </p:spPr>
      </p:pic>
      <p:pic>
        <p:nvPicPr>
          <p:cNvPr id="3" name="Sun">
            <a:hlinkClick r:id="" action="ppaction://media"/>
            <a:extLst>
              <a:ext uri="{FF2B5EF4-FFF2-40B4-BE49-F238E27FC236}">
                <a16:creationId xmlns:a16="http://schemas.microsoft.com/office/drawing/2014/main" id="{937A0CB2-F72C-4C3B-8A57-3FA2AC7C9634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8"/>
          <a:stretch>
            <a:fillRect/>
          </a:stretch>
        </p:blipFill>
        <p:spPr>
          <a:xfrm>
            <a:off x="11185259" y="6072496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96031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6" dur="757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" dur="25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35" presetClass="path" presetSubtype="0" accel="50000" decel="5000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animMotion origin="layout" path="M -3.95833E-6 4.81481E-6 L 0.26198 -0.08982 " pathEditMode="relative" rAng="0" ptsTypes="AA">
                                      <p:cBhvr>
                                        <p:cTn id="3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995" y="-4630"/>
                                    </p:animMotion>
                                  </p:childTnLst>
                                </p:cTn>
                              </p:par>
                              <p:par>
                                <p:cTn id="32" presetID="1" presetClass="exit" presetSubtype="0" fill="hold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xit" presetSubtype="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audio>
              <p:cMediaNode vol="80000">
                <p:cTn id="38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  <p:bldLst>
      <p:bldP spid="8" grpId="0" animBg="1"/>
      <p:bldP spid="8" grpId="1" animBg="1"/>
      <p:bldP spid="8" grpId="2" animBg="1"/>
      <p:bldP spid="5" grpId="0" animBg="1"/>
      <p:bldP spid="5" grpId="1" animBg="1"/>
      <p:bldP spid="6" grpId="0" animBg="1"/>
      <p:bldP spid="6" grpId="1" animBg="1"/>
    </p:bld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515</TotalTime>
  <Words>65</Words>
  <Application>Microsoft Office PowerPoint</Application>
  <PresentationFormat>Panorámica</PresentationFormat>
  <Paragraphs>34</Paragraphs>
  <Slides>20</Slides>
  <Notes>0</Notes>
  <HiddenSlides>0</HiddenSlides>
  <MMClips>18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20</vt:i4>
      </vt:variant>
    </vt:vector>
  </HeadingPairs>
  <TitlesOfParts>
    <vt:vector size="25" baseType="lpstr">
      <vt:lpstr>Arial</vt:lpstr>
      <vt:lpstr>Calibri</vt:lpstr>
      <vt:lpstr>Calibri Light</vt:lpstr>
      <vt:lpstr>Tahoma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FRANCISCO JAVIER VACA ROMAN</dc:creator>
  <cp:lastModifiedBy>FRANCISCO JAVIER VACA ROMAN</cp:lastModifiedBy>
  <cp:revision>39</cp:revision>
  <dcterms:created xsi:type="dcterms:W3CDTF">2020-04-09T18:31:45Z</dcterms:created>
  <dcterms:modified xsi:type="dcterms:W3CDTF">2026-02-01T21:29:17Z</dcterms:modified>
</cp:coreProperties>
</file>