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594" autoAdjust="0"/>
    <p:restoredTop sz="94660"/>
  </p:normalViewPr>
  <p:slideViewPr>
    <p:cSldViewPr snapToGrid="0">
      <p:cViewPr varScale="1">
        <p:scale>
          <a:sx n="51" d="100"/>
          <a:sy n="51" d="100"/>
        </p:scale>
        <p:origin x="36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1AFC261B-B956-4F3D-9016-788428F31CA9}"/>
    <pc:docChg chg="modSld">
      <pc:chgData name="David Fernández Garcia" userId="08851ef6d5fae255" providerId="LiveId" clId="{1AFC261B-B956-4F3D-9016-788428F31CA9}" dt="2022-02-01T15:12:48.704" v="8" actId="20577"/>
      <pc:docMkLst>
        <pc:docMk/>
      </pc:docMkLst>
      <pc:sldChg chg="modSp mod">
        <pc:chgData name="David Fernández Garcia" userId="08851ef6d5fae255" providerId="LiveId" clId="{1AFC261B-B956-4F3D-9016-788428F31CA9}" dt="2022-02-01T15:12:48.704" v="8" actId="20577"/>
        <pc:sldMkLst>
          <pc:docMk/>
          <pc:sldMk cId="4180826618" sldId="278"/>
        </pc:sldMkLst>
        <pc:spChg chg="mod">
          <ac:chgData name="David Fernández Garcia" userId="08851ef6d5fae255" providerId="LiveId" clId="{1AFC261B-B956-4F3D-9016-788428F31CA9}" dt="2022-02-01T15:12:48.704" v="8" actId="20577"/>
          <ac:spMkLst>
            <pc:docMk/>
            <pc:sldMk cId="4180826618" sldId="278"/>
            <ac:spMk id="7" creationId="{39ECF2E3-6C73-45EB-8E83-ACF14F19B669}"/>
          </ac:spMkLst>
        </pc:spChg>
      </pc:sldChg>
      <pc:sldChg chg="modSp mod">
        <pc:chgData name="David Fernández Garcia" userId="08851ef6d5fae255" providerId="LiveId" clId="{1AFC261B-B956-4F3D-9016-788428F31CA9}" dt="2022-02-01T15:12:39.705" v="0"/>
        <pc:sldMkLst>
          <pc:docMk/>
          <pc:sldMk cId="2809239194" sldId="285"/>
        </pc:sldMkLst>
        <pc:spChg chg="mod">
          <ac:chgData name="David Fernández Garcia" userId="08851ef6d5fae255" providerId="LiveId" clId="{1AFC261B-B956-4F3D-9016-788428F31CA9}" dt="2022-02-01T15:12:39.705" v="0"/>
          <ac:spMkLst>
            <pc:docMk/>
            <pc:sldMk cId="2809239194" sldId="285"/>
            <ac:spMk id="4" creationId="{075D411A-FE9D-488B-B375-542F08911B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COLORS </a:t>
            </a: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YELLOW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CD9037B-2ED7-4980-B233-C99E7241153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673497"/>
            <a:ext cx="3240000" cy="3240000"/>
          </a:xfrm>
          <a:prstGeom prst="rect">
            <a:avLst/>
          </a:prstGeom>
        </p:spPr>
      </p:pic>
      <p:pic>
        <p:nvPicPr>
          <p:cNvPr id="3" name="yellow">
            <a:hlinkClick r:id="" action="ppaction://media"/>
            <a:extLst>
              <a:ext uri="{FF2B5EF4-FFF2-40B4-BE49-F238E27FC236}">
                <a16:creationId xmlns:a16="http://schemas.microsoft.com/office/drawing/2014/main" id="{7E47A1F1-D25C-4F31-9AE2-E9D2D06643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68639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BLUE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BLACK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58AA54F-2E35-446E-876F-848995FFB5F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172" y="591671"/>
            <a:ext cx="3240000" cy="3240000"/>
          </a:xfrm>
          <a:prstGeom prst="rect">
            <a:avLst/>
          </a:prstGeom>
        </p:spPr>
      </p:pic>
      <p:pic>
        <p:nvPicPr>
          <p:cNvPr id="3" name="blue">
            <a:hlinkClick r:id="" action="ppaction://media"/>
            <a:extLst>
              <a:ext uri="{FF2B5EF4-FFF2-40B4-BE49-F238E27FC236}">
                <a16:creationId xmlns:a16="http://schemas.microsoft.com/office/drawing/2014/main" id="{5FB99137-A0DA-461A-80B2-1A2406EEF2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890614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GREEN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WHITE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FBDA98F-9EF1-4A41-A302-B513889D45F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3" name="green">
            <a:hlinkClick r:id="" action="ppaction://media"/>
            <a:extLst>
              <a:ext uri="{FF2B5EF4-FFF2-40B4-BE49-F238E27FC236}">
                <a16:creationId xmlns:a16="http://schemas.microsoft.com/office/drawing/2014/main" id="{C22F27F1-7514-4CE4-9298-8DABD46561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40432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BLACK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241CB1CB-6547-4429-9D50-0565DD32171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97" y="591671"/>
            <a:ext cx="3240000" cy="3240000"/>
          </a:xfrm>
          <a:prstGeom prst="rect">
            <a:avLst/>
          </a:prstGeom>
        </p:spPr>
      </p:pic>
      <p:pic>
        <p:nvPicPr>
          <p:cNvPr id="2" name="black">
            <a:hlinkClick r:id="" action="ppaction://media"/>
            <a:extLst>
              <a:ext uri="{FF2B5EF4-FFF2-40B4-BE49-F238E27FC236}">
                <a16:creationId xmlns:a16="http://schemas.microsoft.com/office/drawing/2014/main" id="{EE934D7B-7AF5-4217-B27F-39C17E303D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38011" y="609943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WHITE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BLUE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8E29321-5D34-4747-823E-8A8A4E6FE8D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722" y="830394"/>
            <a:ext cx="3240000" cy="3240000"/>
          </a:xfrm>
          <a:prstGeom prst="rect">
            <a:avLst/>
          </a:prstGeom>
        </p:spPr>
      </p:pic>
      <p:pic>
        <p:nvPicPr>
          <p:cNvPr id="10" name="white">
            <a:hlinkClick r:id="" action="ppaction://media"/>
            <a:extLst>
              <a:ext uri="{FF2B5EF4-FFF2-40B4-BE49-F238E27FC236}">
                <a16:creationId xmlns:a16="http://schemas.microsoft.com/office/drawing/2014/main" id="{7C527498-28EB-4E43-A9D0-CB5A1C2648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9898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BLUE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FE0A1CA-E080-48D1-8830-ABF8CDCC3B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702072"/>
            <a:ext cx="3240000" cy="3240000"/>
          </a:xfrm>
          <a:prstGeom prst="rect">
            <a:avLst/>
          </a:prstGeom>
        </p:spPr>
      </p:pic>
      <p:pic>
        <p:nvPicPr>
          <p:cNvPr id="3" name="red">
            <a:hlinkClick r:id="" action="ppaction://media"/>
            <a:extLst>
              <a:ext uri="{FF2B5EF4-FFF2-40B4-BE49-F238E27FC236}">
                <a16:creationId xmlns:a16="http://schemas.microsoft.com/office/drawing/2014/main" id="{A1FC2E13-36E1-4B56-BBE6-44792181B8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YELLOW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F0E1379-3062-4ECA-9074-312475021D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673497"/>
            <a:ext cx="3240000" cy="3240000"/>
          </a:xfrm>
          <a:prstGeom prst="rect">
            <a:avLst/>
          </a:prstGeom>
        </p:spPr>
      </p:pic>
      <p:pic>
        <p:nvPicPr>
          <p:cNvPr id="3" name="yellow">
            <a:hlinkClick r:id="" action="ppaction://media"/>
            <a:extLst>
              <a:ext uri="{FF2B5EF4-FFF2-40B4-BE49-F238E27FC236}">
                <a16:creationId xmlns:a16="http://schemas.microsoft.com/office/drawing/2014/main" id="{83E7C938-0E03-4A76-A7A5-9A029898FD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BLUE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BLACK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0B679C9-872C-4F97-A82F-9C9465A2D64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172" y="591671"/>
            <a:ext cx="3240000" cy="3240000"/>
          </a:xfrm>
          <a:prstGeom prst="rect">
            <a:avLst/>
          </a:prstGeom>
        </p:spPr>
      </p:pic>
      <p:pic>
        <p:nvPicPr>
          <p:cNvPr id="3" name="blue">
            <a:hlinkClick r:id="" action="ppaction://media"/>
            <a:extLst>
              <a:ext uri="{FF2B5EF4-FFF2-40B4-BE49-F238E27FC236}">
                <a16:creationId xmlns:a16="http://schemas.microsoft.com/office/drawing/2014/main" id="{3B488ED4-4ECD-4EBA-BC9D-C64218C589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GREEN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WHITE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39FAD91-8DDF-4A09-8388-C469F231894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3" name="green">
            <a:hlinkClick r:id="" action="ppaction://media"/>
            <a:extLst>
              <a:ext uri="{FF2B5EF4-FFF2-40B4-BE49-F238E27FC236}">
                <a16:creationId xmlns:a16="http://schemas.microsoft.com/office/drawing/2014/main" id="{F172C46D-FA81-4843-88E0-BE55E6D194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BLACK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4D4705C-534D-4EA9-BF13-A6E78098E4D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97" y="591671"/>
            <a:ext cx="3240000" cy="3240000"/>
          </a:xfrm>
          <a:prstGeom prst="rect">
            <a:avLst/>
          </a:prstGeom>
        </p:spPr>
      </p:pic>
      <p:pic>
        <p:nvPicPr>
          <p:cNvPr id="3" name="black">
            <a:hlinkClick r:id="" action="ppaction://media"/>
            <a:extLst>
              <a:ext uri="{FF2B5EF4-FFF2-40B4-BE49-F238E27FC236}">
                <a16:creationId xmlns:a16="http://schemas.microsoft.com/office/drawing/2014/main" id="{E2F39397-AFD0-4E41-956E-3EA4A6696F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2382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328F9E5-F6EE-4CF3-B23D-AAF26CDE81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702072"/>
            <a:ext cx="3240000" cy="3240000"/>
          </a:xfrm>
          <a:prstGeom prst="rect">
            <a:avLst/>
          </a:prstGeom>
        </p:spPr>
      </p:pic>
      <p:pic>
        <p:nvPicPr>
          <p:cNvPr id="2" name="red">
            <a:hlinkClick r:id="" action="ppaction://media"/>
            <a:extLst>
              <a:ext uri="{FF2B5EF4-FFF2-40B4-BE49-F238E27FC236}">
                <a16:creationId xmlns:a16="http://schemas.microsoft.com/office/drawing/2014/main" id="{2AF3CAAF-B980-4FF8-BB32-F3FFB11AE1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749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WHITE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YELLOW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9BCE748-77A8-464E-8D68-CB7DC80D1AC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722" y="830394"/>
            <a:ext cx="3240000" cy="3240000"/>
          </a:xfrm>
          <a:prstGeom prst="rect">
            <a:avLst/>
          </a:prstGeom>
        </p:spPr>
      </p:pic>
      <p:pic>
        <p:nvPicPr>
          <p:cNvPr id="3" name="white">
            <a:hlinkClick r:id="" action="ppaction://media"/>
            <a:extLst>
              <a:ext uri="{FF2B5EF4-FFF2-40B4-BE49-F238E27FC236}">
                <a16:creationId xmlns:a16="http://schemas.microsoft.com/office/drawing/2014/main" id="{200484D4-E22F-4EC7-A130-875AD322EB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9898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YELLOW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A23CCA9-F56D-4CBD-B86E-4C56818CF9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673497"/>
            <a:ext cx="3240000" cy="3240000"/>
          </a:xfrm>
          <a:prstGeom prst="rect">
            <a:avLst/>
          </a:prstGeom>
        </p:spPr>
      </p:pic>
      <p:pic>
        <p:nvPicPr>
          <p:cNvPr id="2" name="yellow">
            <a:hlinkClick r:id="" action="ppaction://media"/>
            <a:extLst>
              <a:ext uri="{FF2B5EF4-FFF2-40B4-BE49-F238E27FC236}">
                <a16:creationId xmlns:a16="http://schemas.microsoft.com/office/drawing/2014/main" id="{F03152AA-C921-4FFF-AEC4-BF31751FC7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6487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BLUE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D0E8C23-5251-41BD-9648-4057384F7FA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172" y="591671"/>
            <a:ext cx="3240000" cy="3240000"/>
          </a:xfrm>
          <a:prstGeom prst="rect">
            <a:avLst/>
          </a:prstGeom>
        </p:spPr>
      </p:pic>
      <p:pic>
        <p:nvPicPr>
          <p:cNvPr id="2" name="blue">
            <a:hlinkClick r:id="" action="ppaction://media"/>
            <a:extLst>
              <a:ext uri="{FF2B5EF4-FFF2-40B4-BE49-F238E27FC236}">
                <a16:creationId xmlns:a16="http://schemas.microsoft.com/office/drawing/2014/main" id="{9EBEC634-AF90-4508-B314-9FE9A7DE29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826750" y="584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GREEN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BE09D1C-4277-4D7C-8E6E-BD19E95DFA1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2" name="green">
            <a:hlinkClick r:id="" action="ppaction://media"/>
            <a:extLst>
              <a:ext uri="{FF2B5EF4-FFF2-40B4-BE49-F238E27FC236}">
                <a16:creationId xmlns:a16="http://schemas.microsoft.com/office/drawing/2014/main" id="{C1ECA6A7-20BD-4C34-B70B-6232445F99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749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BLACK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3BA96DA-598A-49D9-BC4F-885B2F0D44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97" y="591671"/>
            <a:ext cx="3240000" cy="3240000"/>
          </a:xfrm>
          <a:prstGeom prst="rect">
            <a:avLst/>
          </a:prstGeom>
        </p:spPr>
      </p:pic>
      <p:pic>
        <p:nvPicPr>
          <p:cNvPr id="2" name="black">
            <a:hlinkClick r:id="" action="ppaction://media"/>
            <a:extLst>
              <a:ext uri="{FF2B5EF4-FFF2-40B4-BE49-F238E27FC236}">
                <a16:creationId xmlns:a16="http://schemas.microsoft.com/office/drawing/2014/main" id="{E775BC6C-BEAF-417A-BBAD-110AA6231B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7442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WHITE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A9F85F6-FC86-4621-8DE9-8EC1BCC4A2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722" y="830394"/>
            <a:ext cx="3240000" cy="3240000"/>
          </a:xfrm>
          <a:prstGeom prst="rect">
            <a:avLst/>
          </a:prstGeom>
        </p:spPr>
      </p:pic>
      <p:pic>
        <p:nvPicPr>
          <p:cNvPr id="10" name="white">
            <a:hlinkClick r:id="" action="ppaction://media"/>
            <a:extLst>
              <a:ext uri="{FF2B5EF4-FFF2-40B4-BE49-F238E27FC236}">
                <a16:creationId xmlns:a16="http://schemas.microsoft.com/office/drawing/2014/main" id="{2EEF46A9-1BA6-40D5-A3A2-27840FBC09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9898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BLUE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1837EE9-F0F7-460A-8303-42AEA92D2AE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702072"/>
            <a:ext cx="3240000" cy="3240000"/>
          </a:xfrm>
          <a:prstGeom prst="rect">
            <a:avLst/>
          </a:prstGeom>
        </p:spPr>
      </p:pic>
      <p:pic>
        <p:nvPicPr>
          <p:cNvPr id="3" name="red">
            <a:hlinkClick r:id="" action="ppaction://media"/>
            <a:extLst>
              <a:ext uri="{FF2B5EF4-FFF2-40B4-BE49-F238E27FC236}">
                <a16:creationId xmlns:a16="http://schemas.microsoft.com/office/drawing/2014/main" id="{92F4E1CD-4545-44AF-9E47-98F993F45F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15593" y="610949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67</Words>
  <Application>Microsoft Office PowerPoint</Application>
  <PresentationFormat>Panorámica</PresentationFormat>
  <Paragraphs>35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44</cp:revision>
  <dcterms:created xsi:type="dcterms:W3CDTF">2020-04-09T18:31:45Z</dcterms:created>
  <dcterms:modified xsi:type="dcterms:W3CDTF">2026-02-01T21:30:26Z</dcterms:modified>
</cp:coreProperties>
</file>