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291" autoAdjust="0"/>
    <p:restoredTop sz="94660"/>
  </p:normalViewPr>
  <p:slideViewPr>
    <p:cSldViewPr snapToGrid="0">
      <p:cViewPr varScale="1">
        <p:scale>
          <a:sx n="51" d="100"/>
          <a:sy n="51" d="100"/>
        </p:scale>
        <p:origin x="33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E02DAFE3-386E-4340-9635-BA33456787E6}"/>
    <pc:docChg chg="modSld">
      <pc:chgData name="David Fernández Garcia" userId="08851ef6d5fae255" providerId="LiveId" clId="{E02DAFE3-386E-4340-9635-BA33456787E6}" dt="2022-02-01T15:16:55.019" v="8" actId="20577"/>
      <pc:docMkLst>
        <pc:docMk/>
      </pc:docMkLst>
      <pc:sldChg chg="modSp mod">
        <pc:chgData name="David Fernández Garcia" userId="08851ef6d5fae255" providerId="LiveId" clId="{E02DAFE3-386E-4340-9635-BA33456787E6}" dt="2022-02-01T15:16:55.019" v="8" actId="20577"/>
        <pc:sldMkLst>
          <pc:docMk/>
          <pc:sldMk cId="4180826618" sldId="278"/>
        </pc:sldMkLst>
        <pc:spChg chg="mod">
          <ac:chgData name="David Fernández Garcia" userId="08851ef6d5fae255" providerId="LiveId" clId="{E02DAFE3-386E-4340-9635-BA33456787E6}" dt="2022-02-01T15:16:55.019" v="8" actId="20577"/>
          <ac:spMkLst>
            <pc:docMk/>
            <pc:sldMk cId="4180826618" sldId="278"/>
            <ac:spMk id="7" creationId="{39ECF2E3-6C73-45EB-8E83-ACF14F19B669}"/>
          </ac:spMkLst>
        </pc:spChg>
      </pc:sldChg>
      <pc:sldChg chg="modSp mod">
        <pc:chgData name="David Fernández Garcia" userId="08851ef6d5fae255" providerId="LiveId" clId="{E02DAFE3-386E-4340-9635-BA33456787E6}" dt="2022-02-01T15:16:43.094" v="0"/>
        <pc:sldMkLst>
          <pc:docMk/>
          <pc:sldMk cId="2809239194" sldId="285"/>
        </pc:sldMkLst>
        <pc:spChg chg="mod">
          <ac:chgData name="David Fernández Garcia" userId="08851ef6d5fae255" providerId="LiveId" clId="{E02DAFE3-386E-4340-9635-BA33456787E6}" dt="2022-02-01T15:16:43.094" v="0"/>
          <ac:spMkLst>
            <pc:docMk/>
            <pc:sldMk cId="2809239194" sldId="285"/>
            <ac:spMk id="4" creationId="{075D411A-FE9D-488B-B375-542F08911BF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190" y="6360795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pictogrames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Aragó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FUNDACIÓN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COLORS II</a:t>
            </a:r>
          </a:p>
        </p:txBody>
      </p: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PINK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PURPLE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EAEE684-B41A-4E9D-BFB6-1B2BF9557B6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pink">
            <a:hlinkClick r:id="" action="ppaction://media"/>
            <a:extLst>
              <a:ext uri="{FF2B5EF4-FFF2-40B4-BE49-F238E27FC236}">
                <a16:creationId xmlns:a16="http://schemas.microsoft.com/office/drawing/2014/main" id="{2C008B04-579F-4E8D-A5D3-74EAD39106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96011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ORANGE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69BE4D3-A821-4B3D-8CBB-8969666B0E0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947" y="473472"/>
            <a:ext cx="3240000" cy="3240000"/>
          </a:xfrm>
          <a:prstGeom prst="rect">
            <a:avLst/>
          </a:prstGeom>
        </p:spPr>
      </p:pic>
      <p:pic>
        <p:nvPicPr>
          <p:cNvPr id="12" name="grey">
            <a:hlinkClick r:id="" action="ppaction://media"/>
            <a:extLst>
              <a:ext uri="{FF2B5EF4-FFF2-40B4-BE49-F238E27FC236}">
                <a16:creationId xmlns:a16="http://schemas.microsoft.com/office/drawing/2014/main" id="{2CDB775A-E536-4FB5-9CBE-0CCE19DEF9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55350" y="584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PURPLE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BROWN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5393A47-50D2-4D14-9161-8CCE3D5F123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492522"/>
            <a:ext cx="3240000" cy="3240000"/>
          </a:xfrm>
          <a:prstGeom prst="rect">
            <a:avLst/>
          </a:prstGeom>
        </p:spPr>
      </p:pic>
      <p:pic>
        <p:nvPicPr>
          <p:cNvPr id="12" name="purple">
            <a:hlinkClick r:id="" action="ppaction://media"/>
            <a:extLst>
              <a:ext uri="{FF2B5EF4-FFF2-40B4-BE49-F238E27FC236}">
                <a16:creationId xmlns:a16="http://schemas.microsoft.com/office/drawing/2014/main" id="{B0DFE1C2-D68C-45A0-9BA0-55E72818BC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7375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VIOLET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PINK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BC84FE6F-CAF5-4457-87F5-4293A000A37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997" y="463947"/>
            <a:ext cx="3240000" cy="3240000"/>
          </a:xfrm>
          <a:prstGeom prst="rect">
            <a:avLst/>
          </a:prstGeom>
        </p:spPr>
      </p:pic>
      <p:pic>
        <p:nvPicPr>
          <p:cNvPr id="11" name="violet (1)">
            <a:hlinkClick r:id="" action="ppaction://media"/>
            <a:extLst>
              <a:ext uri="{FF2B5EF4-FFF2-40B4-BE49-F238E27FC236}">
                <a16:creationId xmlns:a16="http://schemas.microsoft.com/office/drawing/2014/main" id="{74947290-F556-4B57-8428-7781886DB0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393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ORANGE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9A5F194-98B8-4AC6-9B86-CA40C404A0E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45988"/>
            <a:ext cx="3240000" cy="3240000"/>
          </a:xfrm>
          <a:prstGeom prst="rect">
            <a:avLst/>
          </a:prstGeom>
        </p:spPr>
      </p:pic>
      <p:pic>
        <p:nvPicPr>
          <p:cNvPr id="12" name="orange">
            <a:hlinkClick r:id="" action="ppaction://media"/>
            <a:extLst>
              <a:ext uri="{FF2B5EF4-FFF2-40B4-BE49-F238E27FC236}">
                <a16:creationId xmlns:a16="http://schemas.microsoft.com/office/drawing/2014/main" id="{2EAC082B-7962-4148-8596-6042946F9A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7440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BROWN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9FC51E1-2A9F-4B50-84F1-9AD687C507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417413"/>
            <a:ext cx="3240000" cy="3240000"/>
          </a:xfrm>
          <a:prstGeom prst="rect">
            <a:avLst/>
          </a:prstGeom>
        </p:spPr>
      </p:pic>
      <p:pic>
        <p:nvPicPr>
          <p:cNvPr id="12" name="brown">
            <a:hlinkClick r:id="" action="ppaction://media"/>
            <a:extLst>
              <a:ext uri="{FF2B5EF4-FFF2-40B4-BE49-F238E27FC236}">
                <a16:creationId xmlns:a16="http://schemas.microsoft.com/office/drawing/2014/main" id="{140DD628-3503-4D02-B39C-7CC3401420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PINK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PURPLE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001CE27-B5B8-46E0-870D-697414BA5DD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341213"/>
            <a:ext cx="3240000" cy="3240000"/>
          </a:xfrm>
          <a:prstGeom prst="rect">
            <a:avLst/>
          </a:prstGeom>
        </p:spPr>
      </p:pic>
      <p:pic>
        <p:nvPicPr>
          <p:cNvPr id="12" name="pink">
            <a:hlinkClick r:id="" action="ppaction://media"/>
            <a:extLst>
              <a:ext uri="{FF2B5EF4-FFF2-40B4-BE49-F238E27FC236}">
                <a16:creationId xmlns:a16="http://schemas.microsoft.com/office/drawing/2014/main" id="{7FEFCE9E-2EF2-4177-AA58-3BD6BA59FE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ORANGE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32CCD1A-B960-440A-A37A-92A43C53212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947" y="473472"/>
            <a:ext cx="3240000" cy="3240000"/>
          </a:xfrm>
          <a:prstGeom prst="rect">
            <a:avLst/>
          </a:prstGeom>
        </p:spPr>
      </p:pic>
      <p:pic>
        <p:nvPicPr>
          <p:cNvPr id="12" name="grey">
            <a:hlinkClick r:id="" action="ppaction://media"/>
            <a:extLst>
              <a:ext uri="{FF2B5EF4-FFF2-40B4-BE49-F238E27FC236}">
                <a16:creationId xmlns:a16="http://schemas.microsoft.com/office/drawing/2014/main" id="{EB366BA2-3DFC-4551-AB6E-2F1B6D05E8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77560" y="584224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PURPLE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BROWN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61D8D0B-31E4-4A2F-AF0D-56050750FA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492522"/>
            <a:ext cx="3240000" cy="3240000"/>
          </a:xfrm>
          <a:prstGeom prst="rect">
            <a:avLst/>
          </a:prstGeom>
        </p:spPr>
      </p:pic>
      <p:pic>
        <p:nvPicPr>
          <p:cNvPr id="12" name="purple">
            <a:hlinkClick r:id="" action="ppaction://media"/>
            <a:extLst>
              <a:ext uri="{FF2B5EF4-FFF2-40B4-BE49-F238E27FC236}">
                <a16:creationId xmlns:a16="http://schemas.microsoft.com/office/drawing/2014/main" id="{CCBA79D6-996B-4D9F-9122-48A4316350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55350" y="5892987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VIOLET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PINK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35D16A9-1B6A-4318-BF35-1F8C05CCDF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997" y="463947"/>
            <a:ext cx="3240000" cy="3240000"/>
          </a:xfrm>
          <a:prstGeom prst="rect">
            <a:avLst/>
          </a:prstGeom>
        </p:spPr>
      </p:pic>
      <p:pic>
        <p:nvPicPr>
          <p:cNvPr id="12" name="violet (1)">
            <a:hlinkClick r:id="" action="ppaction://media"/>
            <a:extLst>
              <a:ext uri="{FF2B5EF4-FFF2-40B4-BE49-F238E27FC236}">
                <a16:creationId xmlns:a16="http://schemas.microsoft.com/office/drawing/2014/main" id="{9716BE88-AFC5-48F1-A66F-4681E1F318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BROWN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7FE23EB-7897-4BEC-BC81-A603D279B9D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417413"/>
            <a:ext cx="3240000" cy="3240000"/>
          </a:xfrm>
          <a:prstGeom prst="rect">
            <a:avLst/>
          </a:prstGeom>
        </p:spPr>
      </p:pic>
      <p:pic>
        <p:nvPicPr>
          <p:cNvPr id="6" name="brown">
            <a:hlinkClick r:id="" action="ppaction://media"/>
            <a:extLst>
              <a:ext uri="{FF2B5EF4-FFF2-40B4-BE49-F238E27FC236}">
                <a16:creationId xmlns:a16="http://schemas.microsoft.com/office/drawing/2014/main" id="{ABCA8AE1-80B5-4005-AE78-AAAD8D9166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1725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ORANGE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885" y="2841988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546173" y="3603990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5789B4E-65F1-4B9B-88BA-923677700DF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45988"/>
            <a:ext cx="3240000" cy="3240000"/>
          </a:xfrm>
          <a:prstGeom prst="rect">
            <a:avLst/>
          </a:prstGeom>
        </p:spPr>
      </p:pic>
      <p:pic>
        <p:nvPicPr>
          <p:cNvPr id="12" name="orange">
            <a:hlinkClick r:id="" action="ppaction://media"/>
            <a:extLst>
              <a:ext uri="{FF2B5EF4-FFF2-40B4-BE49-F238E27FC236}">
                <a16:creationId xmlns:a16="http://schemas.microsoft.com/office/drawing/2014/main" id="{541A9B6B-8923-4FA4-9A21-09CD96469B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PINK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7190DDA-12E0-4823-8EBD-805D5DD903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6" name="pink">
            <a:hlinkClick r:id="" action="ppaction://media"/>
            <a:extLst>
              <a:ext uri="{FF2B5EF4-FFF2-40B4-BE49-F238E27FC236}">
                <a16:creationId xmlns:a16="http://schemas.microsoft.com/office/drawing/2014/main" id="{1B4E2C00-062E-4CBB-977E-FD85FBD580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778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GREY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5158773-80DE-4BE4-8735-5B69A573EB8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947" y="473472"/>
            <a:ext cx="3240000" cy="3240000"/>
          </a:xfrm>
          <a:prstGeom prst="rect">
            <a:avLst/>
          </a:prstGeom>
        </p:spPr>
      </p:pic>
      <p:pic>
        <p:nvPicPr>
          <p:cNvPr id="6" name="grey">
            <a:hlinkClick r:id="" action="ppaction://media"/>
            <a:extLst>
              <a:ext uri="{FF2B5EF4-FFF2-40B4-BE49-F238E27FC236}">
                <a16:creationId xmlns:a16="http://schemas.microsoft.com/office/drawing/2014/main" id="{3F2B07E4-CBD8-4892-A194-23DA95E137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55350" y="584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PURPLE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79DD90B-58B3-4CA9-923E-6DB8110B7F5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492522"/>
            <a:ext cx="3240000" cy="3240000"/>
          </a:xfrm>
          <a:prstGeom prst="rect">
            <a:avLst/>
          </a:prstGeom>
        </p:spPr>
      </p:pic>
      <p:pic>
        <p:nvPicPr>
          <p:cNvPr id="6" name="purple">
            <a:hlinkClick r:id="" action="ppaction://media"/>
            <a:extLst>
              <a:ext uri="{FF2B5EF4-FFF2-40B4-BE49-F238E27FC236}">
                <a16:creationId xmlns:a16="http://schemas.microsoft.com/office/drawing/2014/main" id="{3BED242B-7D94-45C7-93CB-BD77FA61AC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55350" y="5892987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VIOLET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7A22AA1-6FEC-414E-9FE9-39B11E1093E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997" y="463947"/>
            <a:ext cx="3240000" cy="3240000"/>
          </a:xfrm>
          <a:prstGeom prst="rect">
            <a:avLst/>
          </a:prstGeom>
        </p:spPr>
      </p:pic>
      <p:pic>
        <p:nvPicPr>
          <p:cNvPr id="6" name="violet (1)">
            <a:hlinkClick r:id="" action="ppaction://media"/>
            <a:extLst>
              <a:ext uri="{FF2B5EF4-FFF2-40B4-BE49-F238E27FC236}">
                <a16:creationId xmlns:a16="http://schemas.microsoft.com/office/drawing/2014/main" id="{8869B334-EA3B-43D1-9F40-B70666B3E5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7213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ORANGE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CC2D0E1-46BE-40B1-963D-088796285E5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45988"/>
            <a:ext cx="3240000" cy="3240000"/>
          </a:xfrm>
          <a:prstGeom prst="rect">
            <a:avLst/>
          </a:prstGeom>
        </p:spPr>
      </p:pic>
      <p:pic>
        <p:nvPicPr>
          <p:cNvPr id="6" name="orange">
            <a:hlinkClick r:id="" action="ppaction://media"/>
            <a:extLst>
              <a:ext uri="{FF2B5EF4-FFF2-40B4-BE49-F238E27FC236}">
                <a16:creationId xmlns:a16="http://schemas.microsoft.com/office/drawing/2014/main" id="{5E477D20-0D6D-4545-B060-7B6BF47AC8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7440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693817" y="1455638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ACTIVITATS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BROWN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7844111-D596-4FC6-9742-860DB79A3A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417413"/>
            <a:ext cx="3240000" cy="3240000"/>
          </a:xfrm>
          <a:prstGeom prst="rect">
            <a:avLst/>
          </a:prstGeom>
        </p:spPr>
      </p:pic>
      <p:pic>
        <p:nvPicPr>
          <p:cNvPr id="12" name="brown">
            <a:hlinkClick r:id="" action="ppaction://media"/>
            <a:extLst>
              <a:ext uri="{FF2B5EF4-FFF2-40B4-BE49-F238E27FC236}">
                <a16:creationId xmlns:a16="http://schemas.microsoft.com/office/drawing/2014/main" id="{5A5C99AF-6846-489C-8B8D-A7C8D0DE59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1725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68</Words>
  <Application>Microsoft Office PowerPoint</Application>
  <PresentationFormat>Panorámica</PresentationFormat>
  <Paragraphs>35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42</cp:revision>
  <dcterms:created xsi:type="dcterms:W3CDTF">2020-04-09T18:31:45Z</dcterms:created>
  <dcterms:modified xsi:type="dcterms:W3CDTF">2026-02-01T21:30:16Z</dcterms:modified>
</cp:coreProperties>
</file>