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85" r:id="rId2"/>
    <p:sldId id="257" r:id="rId3"/>
    <p:sldId id="258" r:id="rId4"/>
    <p:sldId id="259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70" r:id="rId13"/>
    <p:sldId id="271" r:id="rId14"/>
    <p:sldId id="269" r:id="rId15"/>
    <p:sldId id="272" r:id="rId16"/>
    <p:sldId id="274" r:id="rId17"/>
    <p:sldId id="273" r:id="rId18"/>
    <p:sldId id="275" r:id="rId19"/>
    <p:sldId id="276" r:id="rId20"/>
    <p:sldId id="278" r:id="rId21"/>
    <p:sldId id="277" r:id="rId22"/>
    <p:sldId id="279" r:id="rId23"/>
    <p:sldId id="280" r:id="rId24"/>
    <p:sldId id="281" r:id="rId25"/>
    <p:sldId id="283" r:id="rId26"/>
    <p:sldId id="284" r:id="rId27"/>
    <p:sldId id="282" r:id="rId2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210L1CWDImT6w3ajBnDVYA==" hashData="9ebazwQmEdabqo29mNOJ2lxKD+Zd711ZTCyX95vcn0w4psMc56G+He+2Ajc9++bShkCeAzkm/aGy8GprD40C1w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4801E8-F59B-49C7-9A88-3B1DB6424328}" type="datetimeFigureOut">
              <a:rPr lang="es-ES" smtClean="0"/>
              <a:t>08/01/2025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0448A7-D3E0-40A2-88F3-F1554EE1C5D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837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72627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85865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637321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529917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15109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83276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5379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971546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320276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40558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194873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D2C7D-6201-42B3-B558-BB0B04CB3CFD}" type="datetimeFigureOut">
              <a:rPr lang="ca-ES" smtClean="0"/>
              <a:t>8/1/2025</a:t>
            </a:fld>
            <a:endParaRPr lang="ca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368328-5B09-4163-925B-C97E14E6928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97185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adimir.org/material-didactico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496" y="6347012"/>
            <a:ext cx="1142998" cy="263769"/>
          </a:xfrm>
          <a:prstGeom prst="rect">
            <a:avLst/>
          </a:prstGeom>
        </p:spPr>
      </p:pic>
      <p:sp>
        <p:nvSpPr>
          <p:cNvPr id="6" name="Rectángulo redondeado 5"/>
          <p:cNvSpPr/>
          <p:nvPr/>
        </p:nvSpPr>
        <p:spPr>
          <a:xfrm>
            <a:off x="1929346" y="1410789"/>
            <a:ext cx="8804365" cy="3542335"/>
          </a:xfrm>
          <a:prstGeom prst="roundRect">
            <a:avLst/>
          </a:prstGeom>
          <a:solidFill>
            <a:srgbClr val="5B9BD5"/>
          </a:solidFill>
          <a:ln w="12700" cap="flat" cmpd="sng" algn="ctr">
            <a:solidFill>
              <a:srgbClr val="5B9BD5">
                <a:shade val="50000"/>
              </a:srgbClr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Bef>
                <a:spcPts val="1800"/>
              </a:spcBef>
              <a:spcAft>
                <a:spcPts val="800"/>
              </a:spcAft>
            </a:pPr>
            <a:r>
              <a:rPr lang="ca-ES" sz="6000" dirty="0" smtClean="0">
                <a:solidFill>
                  <a:srgbClr val="FFFFFF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LENGUA CASTELLANA</a:t>
            </a: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4400" i="1" dirty="0" smtClean="0">
                <a:solidFill>
                  <a:srgbClr val="FFFF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MONOSÍLABOS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es-E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11061909" y="123645"/>
            <a:ext cx="1006475" cy="762000"/>
            <a:chOff x="0" y="0"/>
            <a:chExt cx="1006475" cy="762000"/>
          </a:xfrm>
        </p:grpSpPr>
        <p:pic>
          <p:nvPicPr>
            <p:cNvPr id="9" name="Imagen 8" descr="E:\Users\FRANCISCOJAVIER\Pictures\Logo FUNDACIÓ AdimirVector.jp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006475" cy="54165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0" name="Rectángulo 9"/>
            <p:cNvSpPr/>
            <p:nvPr/>
          </p:nvSpPr>
          <p:spPr>
            <a:xfrm>
              <a:off x="38100" y="590550"/>
              <a:ext cx="904875" cy="171450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  <p:sp>
        <p:nvSpPr>
          <p:cNvPr id="11" name="Cuadro de texto 66"/>
          <p:cNvSpPr txBox="1"/>
          <p:nvPr/>
        </p:nvSpPr>
        <p:spPr>
          <a:xfrm>
            <a:off x="3183515" y="6274108"/>
            <a:ext cx="6296025" cy="409575"/>
          </a:xfrm>
          <a:prstGeom prst="rect">
            <a:avLst/>
          </a:prstGeom>
          <a:solidFill>
            <a:sysClr val="window" lastClr="FFFFFF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pictogramas: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Palao </a:t>
            </a: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Procedencia: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Licencia: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Propiedad: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Gobierno de Aragón</a:t>
            </a:r>
            <a:r>
              <a:rPr lang="es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Editado</a:t>
            </a:r>
            <a:r>
              <a:rPr lang="es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FUNDACIÓN ADIMIR </a:t>
            </a:r>
            <a:r>
              <a:rPr lang="es-ES" sz="1100" u="sng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https://adimir.org/material-didactico/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s-E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7778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:\Users\paco\Desktop\MONOSILABOS\luz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519" y="1682610"/>
            <a:ext cx="3545754" cy="346955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82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L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70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U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8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Z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18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5702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749" b="9315"/>
          <a:stretch/>
        </p:blipFill>
        <p:spPr bwMode="auto">
          <a:xfrm>
            <a:off x="3607868" y="1938522"/>
            <a:ext cx="4663296" cy="354728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323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N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611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O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17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886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:\Users\paco\Desktop\MONOSILABOS\él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83380" y="1821180"/>
            <a:ext cx="3630584" cy="356823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323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É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611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L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16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3928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:\Users\paco\Desktop\MONOSILABOS\pan.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35" b="22197"/>
          <a:stretch/>
        </p:blipFill>
        <p:spPr bwMode="auto">
          <a:xfrm>
            <a:off x="3491347" y="2132013"/>
            <a:ext cx="4836592" cy="314817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P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A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N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15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243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5980" y="2023428"/>
            <a:ext cx="3593407" cy="3365343"/>
          </a:xfrm>
          <a:prstGeom prst="rect">
            <a:avLst/>
          </a:prstGeom>
          <a:noFill/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P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I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E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14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968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P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A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Z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13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173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:\Users\paco\Desktop\MONOSILABOS\afirmar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8883" y="2002051"/>
            <a:ext cx="3970278" cy="34202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323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S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611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I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12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52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2955" y="1635327"/>
            <a:ext cx="3719455" cy="3643255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R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I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O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11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41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721" y="1700212"/>
            <a:ext cx="3779261" cy="3647643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R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E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Y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10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342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:\Users\paco\Desktop\sal (1)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665" y="1835727"/>
            <a:ext cx="3616036" cy="348441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S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A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L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09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676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:\Users\paco\Desktop\bol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722" y="1773382"/>
            <a:ext cx="3370805" cy="331123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82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B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70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O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8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L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26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06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:\Users\paco\Desktop\MONOSILABOS\sed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5748" y="1676400"/>
            <a:ext cx="3793461" cy="373111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S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E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D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08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252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2396" y="1689735"/>
            <a:ext cx="3900574" cy="3803216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S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O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L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07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599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:\Users\paco\Desktop\MONOSILABOS\té instantáneo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438" y="1694638"/>
            <a:ext cx="4071216" cy="4035051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323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T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611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É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06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838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3128" y="1856936"/>
            <a:ext cx="3885362" cy="3698326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T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O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S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05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014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058" y="1891893"/>
            <a:ext cx="3592051" cy="3640542"/>
          </a:xfrm>
          <a:prstGeom prst="rect">
            <a:avLst/>
          </a:prstGeom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323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T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611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Ú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04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22002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:\Users\paco\Desktop\MONOSILABOS\ver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9544" y="1735880"/>
            <a:ext cx="4406092" cy="3940437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V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E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R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03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7805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:\Users\paco\Desktop\MONOSILABOS\vid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41626" y="1886160"/>
            <a:ext cx="3522114" cy="363987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68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V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562683" y="2266099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I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44268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D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02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597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0414" y="1841338"/>
            <a:ext cx="3707968" cy="3741651"/>
          </a:xfrm>
          <a:prstGeom prst="rect">
            <a:avLst/>
          </a:prstGeom>
          <a:noFill/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323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Y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6114398" y="2272164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O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01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158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:\Users\paco\Desktop\autobus.png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46" b="22212"/>
          <a:stretch/>
        </p:blipFill>
        <p:spPr bwMode="auto">
          <a:xfrm>
            <a:off x="3851556" y="2266101"/>
            <a:ext cx="4752109" cy="276310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82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B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70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U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8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S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25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1341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upo 10"/>
          <p:cNvGrpSpPr/>
          <p:nvPr/>
        </p:nvGrpSpPr>
        <p:grpSpPr>
          <a:xfrm>
            <a:off x="4701233" y="2117249"/>
            <a:ext cx="2945274" cy="3177701"/>
            <a:chOff x="0" y="0"/>
            <a:chExt cx="2332990" cy="2332990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2332990" cy="2332990"/>
            </a:xfrm>
            <a:prstGeom prst="rect">
              <a:avLst/>
            </a:prstGeom>
            <a:noFill/>
          </p:spPr>
        </p:pic>
        <p:sp>
          <p:nvSpPr>
            <p:cNvPr id="13" name="Rectángulo 12"/>
            <p:cNvSpPr/>
            <p:nvPr/>
          </p:nvSpPr>
          <p:spPr>
            <a:xfrm>
              <a:off x="94593" y="94593"/>
              <a:ext cx="2175641" cy="4099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ES"/>
            </a:p>
          </p:txBody>
        </p:sp>
      </p:grpSp>
      <p:sp>
        <p:nvSpPr>
          <p:cNvPr id="4" name="Título 1"/>
          <p:cNvSpPr txBox="1">
            <a:spLocks/>
          </p:cNvSpPr>
          <p:nvPr/>
        </p:nvSpPr>
        <p:spPr>
          <a:xfrm>
            <a:off x="182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G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70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O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8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L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24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589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Imagen 13" descr="C:\Users\paco\Desktop\dar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2683" y="2043490"/>
            <a:ext cx="2821276" cy="2745076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82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D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701233" y="2266078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A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8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R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23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78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4833" y="2244424"/>
            <a:ext cx="3352800" cy="2923308"/>
          </a:xfrm>
          <a:prstGeom prst="rect">
            <a:avLst/>
          </a:prstGeom>
          <a:noFill/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82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D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701233" y="2266078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O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8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S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22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527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:\Users\paco\Desktop\MONOSILABOS\gas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233" y="1952627"/>
            <a:ext cx="3048000" cy="319347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82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G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70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A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8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S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21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9399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 descr="C:\Users\paco\Desktop\MONOSILABOS\gel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6093" y="1878275"/>
            <a:ext cx="3510280" cy="326782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82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>
                <a:solidFill>
                  <a:schemeClr val="bg1"/>
                </a:solidFill>
              </a:rPr>
              <a:t>G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70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>
                <a:solidFill>
                  <a:schemeClr val="bg1"/>
                </a:solidFill>
              </a:rPr>
              <a:t>E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8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L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20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21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agen 10" descr="C:\Users\paco\Desktop\col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04002" y="1979260"/>
            <a:ext cx="3474461" cy="3453679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ítulo 1"/>
          <p:cNvSpPr txBox="1">
            <a:spLocks/>
          </p:cNvSpPr>
          <p:nvPr/>
        </p:nvSpPr>
        <p:spPr>
          <a:xfrm>
            <a:off x="182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C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8" name="Título 1"/>
          <p:cNvSpPr txBox="1">
            <a:spLocks/>
          </p:cNvSpPr>
          <p:nvPr/>
        </p:nvSpPr>
        <p:spPr>
          <a:xfrm>
            <a:off x="470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23900" dirty="0" smtClean="0"/>
              <a:t/>
            </a:r>
            <a:br>
              <a:rPr lang="es-ES" sz="239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O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7581233" y="2266100"/>
            <a:ext cx="2880000" cy="2880000"/>
          </a:xfrm>
          <a:prstGeom prst="rect">
            <a:avLst/>
          </a:prstGeom>
          <a:solidFill>
            <a:srgbClr val="002060"/>
          </a:solidFill>
          <a:ln>
            <a:solidFill>
              <a:schemeClr val="bg1"/>
            </a:solidFill>
          </a:ln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28700" dirty="0" smtClean="0"/>
              <a:t/>
            </a:r>
            <a:br>
              <a:rPr lang="es-ES" sz="28700" dirty="0" smtClean="0"/>
            </a:br>
            <a:r>
              <a:rPr lang="es-ES" sz="18000" dirty="0" smtClean="0">
                <a:solidFill>
                  <a:schemeClr val="bg1"/>
                </a:solidFill>
              </a:rPr>
              <a:t>L</a:t>
            </a:r>
            <a:endParaRPr lang="es-ES" sz="18000" dirty="0">
              <a:solidFill>
                <a:schemeClr val="bg1"/>
              </a:solidFill>
              <a:latin typeface="EscolarSD Regular" panose="00000400000000000000" pitchFamily="2" charset="2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37" y="6254951"/>
            <a:ext cx="1345826" cy="310575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374332" y="302952"/>
            <a:ext cx="1142998" cy="830997"/>
          </a:xfrm>
          <a:prstGeom prst="rect">
            <a:avLst/>
          </a:prstGeom>
          <a:noFill/>
          <a:ln w="57150"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4800" b="1" dirty="0" smtClean="0">
                <a:solidFill>
                  <a:srgbClr val="00B050"/>
                </a:solidFill>
              </a:rPr>
              <a:t>19</a:t>
            </a:r>
            <a:endParaRPr lang="es-ES" sz="4800" b="1" dirty="0">
              <a:solidFill>
                <a:srgbClr val="00B05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452" y="259301"/>
            <a:ext cx="1225907" cy="676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328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  <p:bldP spid="4" grpId="3" animBg="1"/>
      <p:bldP spid="8" grpId="0" animBg="1"/>
      <p:bldP spid="8" grpId="1" animBg="1"/>
      <p:bldP spid="8" grpId="2" animBg="1"/>
      <p:bldP spid="8" grpId="3" animBg="1"/>
      <p:bldP spid="6" grpId="0" animBg="1"/>
      <p:bldP spid="6" grpId="1" animBg="1"/>
      <p:bldP spid="6" grpId="2" animBg="1"/>
      <p:bldP spid="6" grpId="3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32</Words>
  <Application>Microsoft Office PowerPoint</Application>
  <PresentationFormat>Panorámica</PresentationFormat>
  <Paragraphs>105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4" baseType="lpstr">
      <vt:lpstr>Arial</vt:lpstr>
      <vt:lpstr>Calibri</vt:lpstr>
      <vt:lpstr>Calibri Light</vt:lpstr>
      <vt:lpstr>EscolarSD Regular</vt:lpstr>
      <vt:lpstr>Tahoma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FRANCISCO JAVIER VACA ROMAN</dc:creator>
  <cp:lastModifiedBy>ADIMIR</cp:lastModifiedBy>
  <cp:revision>26</cp:revision>
  <dcterms:created xsi:type="dcterms:W3CDTF">2018-12-09T21:47:52Z</dcterms:created>
  <dcterms:modified xsi:type="dcterms:W3CDTF">2025-01-08T11:55:12Z</dcterms:modified>
</cp:coreProperties>
</file>