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57" r:id="rId3"/>
    <p:sldId id="266" r:id="rId4"/>
    <p:sldId id="267" r:id="rId5"/>
    <p:sldId id="268" r:id="rId6"/>
    <p:sldId id="270" r:id="rId7"/>
    <p:sldId id="269" r:id="rId8"/>
    <p:sldId id="279" r:id="rId9"/>
    <p:sldId id="281" r:id="rId10"/>
    <p:sldId id="284" r:id="rId11"/>
    <p:sldId id="287" r:id="rId12"/>
    <p:sldId id="278" r:id="rId13"/>
    <p:sldId id="271" r:id="rId14"/>
    <p:sldId id="290" r:id="rId15"/>
    <p:sldId id="259" r:id="rId16"/>
    <p:sldId id="258" r:id="rId17"/>
    <p:sldId id="274" r:id="rId18"/>
    <p:sldId id="273" r:id="rId19"/>
    <p:sldId id="261" r:id="rId20"/>
    <p:sldId id="282" r:id="rId21"/>
    <p:sldId id="285" r:id="rId22"/>
    <p:sldId id="288" r:id="rId23"/>
    <p:sldId id="276" r:id="rId24"/>
    <p:sldId id="277" r:id="rId25"/>
    <p:sldId id="275" r:id="rId26"/>
    <p:sldId id="262" r:id="rId27"/>
    <p:sldId id="272" r:id="rId28"/>
    <p:sldId id="260" r:id="rId29"/>
    <p:sldId id="280" r:id="rId30"/>
    <p:sldId id="283" r:id="rId31"/>
    <p:sldId id="286" r:id="rId32"/>
    <p:sldId id="289" r:id="rId3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105" autoAdjust="0"/>
    <p:restoredTop sz="94660"/>
  </p:normalViewPr>
  <p:slideViewPr>
    <p:cSldViewPr snapToGrid="0">
      <p:cViewPr varScale="1">
        <p:scale>
          <a:sx n="51" d="100"/>
          <a:sy n="51" d="100"/>
        </p:scale>
        <p:origin x="34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51D1CB27-A5DB-4C96-8A4F-C20BE814FAEF}"/>
    <pc:docChg chg="modSld">
      <pc:chgData name="David Fernández Garcia" userId="08851ef6d5fae255" providerId="LiveId" clId="{51D1CB27-A5DB-4C96-8A4F-C20BE814FAEF}" dt="2022-02-01T15:21:56.549" v="8" actId="20577"/>
      <pc:docMkLst>
        <pc:docMk/>
      </pc:docMkLst>
      <pc:sldChg chg="modSp mod">
        <pc:chgData name="David Fernández Garcia" userId="08851ef6d5fae255" providerId="LiveId" clId="{51D1CB27-A5DB-4C96-8A4F-C20BE814FAEF}" dt="2022-02-01T15:21:56.549" v="8" actId="20577"/>
        <pc:sldMkLst>
          <pc:docMk/>
          <pc:sldMk cId="4180826618" sldId="278"/>
        </pc:sldMkLst>
        <pc:spChg chg="mod">
          <ac:chgData name="David Fernández Garcia" userId="08851ef6d5fae255" providerId="LiveId" clId="{51D1CB27-A5DB-4C96-8A4F-C20BE814FAEF}" dt="2022-02-01T15:21:56.549" v="8" actId="20577"/>
          <ac:spMkLst>
            <pc:docMk/>
            <pc:sldMk cId="4180826618" sldId="278"/>
            <ac:spMk id="7" creationId="{D47810C1-D93E-4C2B-A7AE-8A7321FD6C5F}"/>
          </ac:spMkLst>
        </pc:spChg>
      </pc:sldChg>
      <pc:sldChg chg="modSp mod">
        <pc:chgData name="David Fernández Garcia" userId="08851ef6d5fae255" providerId="LiveId" clId="{51D1CB27-A5DB-4C96-8A4F-C20BE814FAEF}" dt="2022-02-01T15:21:44.925" v="0"/>
        <pc:sldMkLst>
          <pc:docMk/>
          <pc:sldMk cId="2809239194" sldId="291"/>
        </pc:sldMkLst>
        <pc:spChg chg="mod">
          <ac:chgData name="David Fernández Garcia" userId="08851ef6d5fae255" providerId="LiveId" clId="{51D1CB27-A5DB-4C96-8A4F-C20BE814FAEF}" dt="2022-02-01T15:21:44.925" v="0"/>
          <ac:spMkLst>
            <pc:docMk/>
            <pc:sldMk cId="2809239194" sldId="291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4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13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15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2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3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5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2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3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5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11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12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NÚMEROS.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NINE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A9BA121-A652-4299-AE66-DE7A404B9B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54422"/>
            <a:ext cx="3240000" cy="3240000"/>
          </a:xfrm>
          <a:prstGeom prst="rect">
            <a:avLst/>
          </a:prstGeom>
        </p:spPr>
      </p:pic>
      <p:pic>
        <p:nvPicPr>
          <p:cNvPr id="2" name="Cómo decir 9 en inglés_70k-[AudioTrimmer.com].mp3" descr="Cómo decir 9 en inglés_70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68608632-3DE7-CA4C-8E90-B5F0DAB2EC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99713" y="5950224"/>
            <a:ext cx="528672" cy="52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83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138DF80-E85A-462E-B930-CD09FBB4C5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473472"/>
            <a:ext cx="3240000" cy="3240000"/>
          </a:xfrm>
          <a:prstGeom prst="rect">
            <a:avLst/>
          </a:prstGeom>
        </p:spPr>
      </p:pic>
      <p:pic>
        <p:nvPicPr>
          <p:cNvPr id="2" name="ten">
            <a:hlinkClick r:id="" action="ppaction://media"/>
            <a:extLst>
              <a:ext uri="{FF2B5EF4-FFF2-40B4-BE49-F238E27FC236}">
                <a16:creationId xmlns:a16="http://schemas.microsoft.com/office/drawing/2014/main" id="{7D162109-43B3-4E94-99F4-100118ECBE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2489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4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3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D47810C1-D93E-4C2B-A7AE-8A7321FD6C5F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SIX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0D224270-9FDF-4EEE-A95F-F46CEF28A7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456" y="448767"/>
            <a:ext cx="3240000" cy="3240000"/>
          </a:xfrm>
          <a:prstGeom prst="rect">
            <a:avLst/>
          </a:prstGeom>
        </p:spPr>
      </p:pic>
      <p:pic>
        <p:nvPicPr>
          <p:cNvPr id="10" name="one (1)">
            <a:hlinkClick r:id="" action="ppaction://media"/>
            <a:extLst>
              <a:ext uri="{FF2B5EF4-FFF2-40B4-BE49-F238E27FC236}">
                <a16:creationId xmlns:a16="http://schemas.microsoft.com/office/drawing/2014/main" id="{612E6BE2-70CC-4C87-9D31-3012053EBE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058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TWO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SEVEN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38F56A0D-98B7-49E3-8F8D-046B2504B1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10" name="two">
            <a:hlinkClick r:id="" action="ppaction://media"/>
            <a:extLst>
              <a:ext uri="{FF2B5EF4-FFF2-40B4-BE49-F238E27FC236}">
                <a16:creationId xmlns:a16="http://schemas.microsoft.com/office/drawing/2014/main" id="{80555CA4-7B49-43CF-B34A-FE8467114E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6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35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THREE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EIGHT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614EC08-FA7D-4AAD-A7B9-C5054DF690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697" y="559552"/>
            <a:ext cx="3240000" cy="3240000"/>
          </a:xfrm>
          <a:prstGeom prst="rect">
            <a:avLst/>
          </a:prstGeom>
        </p:spPr>
      </p:pic>
      <p:pic>
        <p:nvPicPr>
          <p:cNvPr id="10" name="three">
            <a:hlinkClick r:id="" action="ppaction://media"/>
            <a:extLst>
              <a:ext uri="{FF2B5EF4-FFF2-40B4-BE49-F238E27FC236}">
                <a16:creationId xmlns:a16="http://schemas.microsoft.com/office/drawing/2014/main" id="{66BB6EE6-3944-4E1A-970F-BAD622AFC2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02630" y="60434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NINE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9E412B0C-8129-42BB-BF99-D7F336A96C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21097"/>
            <a:ext cx="3240000" cy="3240000"/>
          </a:xfrm>
          <a:prstGeom prst="rect">
            <a:avLst/>
          </a:prstGeom>
        </p:spPr>
      </p:pic>
      <p:pic>
        <p:nvPicPr>
          <p:cNvPr id="10" name="four">
            <a:hlinkClick r:id="" action="ppaction://media"/>
            <a:extLst>
              <a:ext uri="{FF2B5EF4-FFF2-40B4-BE49-F238E27FC236}">
                <a16:creationId xmlns:a16="http://schemas.microsoft.com/office/drawing/2014/main" id="{1C71D40E-A38E-4711-99EB-051A7EA1C4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59878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FIVE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0ED6D3E-2EBE-4D1A-AC2C-2BEF14145F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10" name="five_">
            <a:hlinkClick r:id="" action="ppaction://media"/>
            <a:extLst>
              <a:ext uri="{FF2B5EF4-FFF2-40B4-BE49-F238E27FC236}">
                <a16:creationId xmlns:a16="http://schemas.microsoft.com/office/drawing/2014/main" id="{8398A81A-47EC-4555-8E85-C8413E29F6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35955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SIX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D3D5E2E-A080-4E7A-921E-AA1E3DCEE6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222" y="425847"/>
            <a:ext cx="3240000" cy="3240000"/>
          </a:xfrm>
          <a:prstGeom prst="rect">
            <a:avLst/>
          </a:prstGeom>
        </p:spPr>
      </p:pic>
      <p:pic>
        <p:nvPicPr>
          <p:cNvPr id="10" name="six">
            <a:hlinkClick r:id="" action="ppaction://media"/>
            <a:extLst>
              <a:ext uri="{FF2B5EF4-FFF2-40B4-BE49-F238E27FC236}">
                <a16:creationId xmlns:a16="http://schemas.microsoft.com/office/drawing/2014/main" id="{44E6F6A5-D2FB-43DA-8F5E-9EB851F213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SEVEN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TWO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629F390-E72F-42D3-811B-E6176C51BB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322" y="473472"/>
            <a:ext cx="3240000" cy="3240000"/>
          </a:xfrm>
          <a:prstGeom prst="rect">
            <a:avLst/>
          </a:prstGeom>
        </p:spPr>
      </p:pic>
      <p:pic>
        <p:nvPicPr>
          <p:cNvPr id="10" name="seven">
            <a:hlinkClick r:id="" action="ppaction://media"/>
            <a:extLst>
              <a:ext uri="{FF2B5EF4-FFF2-40B4-BE49-F238E27FC236}">
                <a16:creationId xmlns:a16="http://schemas.microsoft.com/office/drawing/2014/main" id="{03AAE48A-FB39-420F-8CBA-26BEF2A941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68C531D-BDDC-4DC4-9902-3DBD8416F0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16322"/>
            <a:ext cx="3240000" cy="3240000"/>
          </a:xfrm>
          <a:prstGeom prst="rect">
            <a:avLst/>
          </a:prstGeom>
        </p:spPr>
      </p:pic>
      <p:pic>
        <p:nvPicPr>
          <p:cNvPr id="2" name="one (1)">
            <a:hlinkClick r:id="" action="ppaction://media"/>
            <a:extLst>
              <a:ext uri="{FF2B5EF4-FFF2-40B4-BE49-F238E27FC236}">
                <a16:creationId xmlns:a16="http://schemas.microsoft.com/office/drawing/2014/main" id="{0C69970A-360C-4C0F-BF5C-FF335EB917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058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EIGHT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THREE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8CA8873-9B53-46F2-9417-9AA3B891F67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197" y="341213"/>
            <a:ext cx="3240000" cy="3240000"/>
          </a:xfrm>
          <a:prstGeom prst="rect">
            <a:avLst/>
          </a:prstGeom>
        </p:spPr>
      </p:pic>
      <p:pic>
        <p:nvPicPr>
          <p:cNvPr id="11" name="eight">
            <a:hlinkClick r:id="" action="ppaction://media"/>
            <a:extLst>
              <a:ext uri="{FF2B5EF4-FFF2-40B4-BE49-F238E27FC236}">
                <a16:creationId xmlns:a16="http://schemas.microsoft.com/office/drawing/2014/main" id="{EF548A95-5735-45B0-8502-2A02679077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817521"/>
            <a:ext cx="500916" cy="50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0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NINE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41E97CA-B492-47B7-81EA-A84BDEFA80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54422"/>
            <a:ext cx="3240000" cy="3240000"/>
          </a:xfrm>
          <a:prstGeom prst="rect">
            <a:avLst/>
          </a:prstGeom>
        </p:spPr>
      </p:pic>
      <p:pic>
        <p:nvPicPr>
          <p:cNvPr id="2" name="Cómo decir 9 en inglés_70k-[AudioTrimmer.com].mp3" descr="Cómo decir 9 en inglés_70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D959D838-BBFB-9A4B-BB13-CD620A456D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49207"/>
            <a:ext cx="461573" cy="461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33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FIVE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070E352-CDE5-4DBE-8D74-18DD25E13A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473472"/>
            <a:ext cx="3240000" cy="3240000"/>
          </a:xfrm>
          <a:prstGeom prst="rect">
            <a:avLst/>
          </a:prstGeom>
        </p:spPr>
      </p:pic>
      <p:pic>
        <p:nvPicPr>
          <p:cNvPr id="10" name="ten">
            <a:hlinkClick r:id="" action="ppaction://media"/>
            <a:extLst>
              <a:ext uri="{FF2B5EF4-FFF2-40B4-BE49-F238E27FC236}">
                <a16:creationId xmlns:a16="http://schemas.microsoft.com/office/drawing/2014/main" id="{0BEA6DFD-6D35-4D9D-A681-99FA910889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839143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5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35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SIX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A2BC37B-BF98-4A09-9265-BA708D07953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16322"/>
            <a:ext cx="3240000" cy="3240000"/>
          </a:xfrm>
          <a:prstGeom prst="rect">
            <a:avLst/>
          </a:prstGeom>
        </p:spPr>
      </p:pic>
      <p:pic>
        <p:nvPicPr>
          <p:cNvPr id="10" name="one (1)">
            <a:hlinkClick r:id="" action="ppaction://media"/>
            <a:extLst>
              <a:ext uri="{FF2B5EF4-FFF2-40B4-BE49-F238E27FC236}">
                <a16:creationId xmlns:a16="http://schemas.microsoft.com/office/drawing/2014/main" id="{B3FF3195-5132-4DE0-A8F9-0B77184F63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058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TWO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SEVEN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C2E5482B-8B70-424B-9DAB-DABB6D0FCB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10" name="two">
            <a:hlinkClick r:id="" action="ppaction://media"/>
            <a:extLst>
              <a:ext uri="{FF2B5EF4-FFF2-40B4-BE49-F238E27FC236}">
                <a16:creationId xmlns:a16="http://schemas.microsoft.com/office/drawing/2014/main" id="{FBE3B129-9C39-4CEE-804D-AA666D82EB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35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THREE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EIGHT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001BA64-D536-4904-846C-3A97B4A178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697" y="559552"/>
            <a:ext cx="3240000" cy="3240000"/>
          </a:xfrm>
          <a:prstGeom prst="rect">
            <a:avLst/>
          </a:prstGeom>
        </p:spPr>
      </p:pic>
      <p:pic>
        <p:nvPicPr>
          <p:cNvPr id="10" name="three">
            <a:hlinkClick r:id="" action="ppaction://media"/>
            <a:extLst>
              <a:ext uri="{FF2B5EF4-FFF2-40B4-BE49-F238E27FC236}">
                <a16:creationId xmlns:a16="http://schemas.microsoft.com/office/drawing/2014/main" id="{ED50FE8D-1270-4E22-91DD-6F2C6FC26E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02630" y="60434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NINE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F788FB9-6D19-4749-AF64-B27E454F88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21097"/>
            <a:ext cx="3240000" cy="3240000"/>
          </a:xfrm>
          <a:prstGeom prst="rect">
            <a:avLst/>
          </a:prstGeom>
        </p:spPr>
      </p:pic>
      <p:pic>
        <p:nvPicPr>
          <p:cNvPr id="10" name="four">
            <a:hlinkClick r:id="" action="ppaction://media"/>
            <a:extLst>
              <a:ext uri="{FF2B5EF4-FFF2-40B4-BE49-F238E27FC236}">
                <a16:creationId xmlns:a16="http://schemas.microsoft.com/office/drawing/2014/main" id="{9BF41079-B70B-42DB-B2CA-51719BC039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88459" y="59878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FIVE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8780726-1695-4279-B39D-A891F0FA2AD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10" name="five_">
            <a:hlinkClick r:id="" action="ppaction://media"/>
            <a:extLst>
              <a:ext uri="{FF2B5EF4-FFF2-40B4-BE49-F238E27FC236}">
                <a16:creationId xmlns:a16="http://schemas.microsoft.com/office/drawing/2014/main" id="{C4E029FB-CCA0-4AD6-9581-AAEE1E0EB1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35955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SIX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BDA81EC-F2F8-4AE1-81B8-2DA8D3B9AB5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222" y="425847"/>
            <a:ext cx="3240000" cy="3240000"/>
          </a:xfrm>
          <a:prstGeom prst="rect">
            <a:avLst/>
          </a:prstGeom>
        </p:spPr>
      </p:pic>
      <p:pic>
        <p:nvPicPr>
          <p:cNvPr id="10" name="six">
            <a:hlinkClick r:id="" action="ppaction://media"/>
            <a:extLst>
              <a:ext uri="{FF2B5EF4-FFF2-40B4-BE49-F238E27FC236}">
                <a16:creationId xmlns:a16="http://schemas.microsoft.com/office/drawing/2014/main" id="{BEB00B73-961A-4A52-A856-E52501CEB4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SEVEN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TWO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03F2CE1B-AF1C-46DA-A5C5-39F25ADA22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456" y="591671"/>
            <a:ext cx="3240000" cy="3240000"/>
          </a:xfrm>
          <a:prstGeom prst="rect">
            <a:avLst/>
          </a:prstGeom>
        </p:spPr>
      </p:pic>
      <p:pic>
        <p:nvPicPr>
          <p:cNvPr id="12" name="seven">
            <a:hlinkClick r:id="" action="ppaction://media"/>
            <a:extLst>
              <a:ext uri="{FF2B5EF4-FFF2-40B4-BE49-F238E27FC236}">
                <a16:creationId xmlns:a16="http://schemas.microsoft.com/office/drawing/2014/main" id="{1B4D72C3-D413-49B3-ADCB-23819081CB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90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TWO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3C76518-CFE7-4663-9A04-E7755A51D9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492522"/>
            <a:ext cx="3240000" cy="3240000"/>
          </a:xfrm>
          <a:prstGeom prst="rect">
            <a:avLst/>
          </a:prstGeom>
        </p:spPr>
      </p:pic>
      <p:pic>
        <p:nvPicPr>
          <p:cNvPr id="6" name="two">
            <a:hlinkClick r:id="" action="ppaction://media"/>
            <a:extLst>
              <a:ext uri="{FF2B5EF4-FFF2-40B4-BE49-F238E27FC236}">
                <a16:creationId xmlns:a16="http://schemas.microsoft.com/office/drawing/2014/main" id="{7968D793-B07C-4664-A89D-8F56681444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35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EIGHT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THREE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5C08AEA-23B4-4670-969E-3E28B694EB3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197" y="341213"/>
            <a:ext cx="3240000" cy="3240000"/>
          </a:xfrm>
          <a:prstGeom prst="rect">
            <a:avLst/>
          </a:prstGeom>
        </p:spPr>
      </p:pic>
      <p:pic>
        <p:nvPicPr>
          <p:cNvPr id="11" name="eight">
            <a:hlinkClick r:id="" action="ppaction://media"/>
            <a:extLst>
              <a:ext uri="{FF2B5EF4-FFF2-40B4-BE49-F238E27FC236}">
                <a16:creationId xmlns:a16="http://schemas.microsoft.com/office/drawing/2014/main" id="{6AE3F69E-107A-47F9-85E8-9B4BE95242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48693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15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NINE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582CD26-A078-4895-B60A-CEC9EC7C5D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54422"/>
            <a:ext cx="3240000" cy="3240000"/>
          </a:xfrm>
          <a:prstGeom prst="rect">
            <a:avLst/>
          </a:prstGeom>
        </p:spPr>
      </p:pic>
      <p:pic>
        <p:nvPicPr>
          <p:cNvPr id="10" name="Cómo decir 9 en inglés_70k-[AudioTrimmer.com].mp3" descr="Cómo decir 9 en inglés_70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19D74F83-68EB-4203-BDAD-41B5BFAF7B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49207"/>
            <a:ext cx="461573" cy="461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03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08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FIVE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F8808B9-378A-421A-8497-0C84876AE88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795" y="473472"/>
            <a:ext cx="3240000" cy="3240000"/>
          </a:xfrm>
          <a:prstGeom prst="rect">
            <a:avLst/>
          </a:prstGeom>
        </p:spPr>
      </p:pic>
      <p:pic>
        <p:nvPicPr>
          <p:cNvPr id="10" name="ten">
            <a:hlinkClick r:id="" action="ppaction://media"/>
            <a:extLst>
              <a:ext uri="{FF2B5EF4-FFF2-40B4-BE49-F238E27FC236}">
                <a16:creationId xmlns:a16="http://schemas.microsoft.com/office/drawing/2014/main" id="{DFE6039D-E50A-4585-A87D-A2C1EB4EBD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2489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65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35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THREE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711F7E4-85AC-4847-BD58-3457DBF058B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three">
            <a:hlinkClick r:id="" action="ppaction://media"/>
            <a:extLst>
              <a:ext uri="{FF2B5EF4-FFF2-40B4-BE49-F238E27FC236}">
                <a16:creationId xmlns:a16="http://schemas.microsoft.com/office/drawing/2014/main" id="{647E146C-D16E-404D-BD85-4AD9E7EE4F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02630" y="60434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8EE2541-508D-4F24-B97B-788927D204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21097"/>
            <a:ext cx="3240000" cy="3240000"/>
          </a:xfrm>
          <a:prstGeom prst="rect">
            <a:avLst/>
          </a:prstGeom>
        </p:spPr>
      </p:pic>
      <p:pic>
        <p:nvPicPr>
          <p:cNvPr id="6" name="four">
            <a:hlinkClick r:id="" action="ppaction://media"/>
            <a:extLst>
              <a:ext uri="{FF2B5EF4-FFF2-40B4-BE49-F238E27FC236}">
                <a16:creationId xmlns:a16="http://schemas.microsoft.com/office/drawing/2014/main" id="{61BF8E83-E66A-4694-B638-54267410D9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88459" y="59878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FIVE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E642DF9-66C5-4019-9A1C-6E8F175A5F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02047"/>
            <a:ext cx="3240000" cy="3240000"/>
          </a:xfrm>
          <a:prstGeom prst="rect">
            <a:avLst/>
          </a:prstGeom>
        </p:spPr>
      </p:pic>
      <p:pic>
        <p:nvPicPr>
          <p:cNvPr id="6" name="five_">
            <a:hlinkClick r:id="" action="ppaction://media"/>
            <a:extLst>
              <a:ext uri="{FF2B5EF4-FFF2-40B4-BE49-F238E27FC236}">
                <a16:creationId xmlns:a16="http://schemas.microsoft.com/office/drawing/2014/main" id="{44A29CB0-6B6A-4295-A5D3-0DAD0FC5E6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35955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SIX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2CAB7D2-E3AE-4FA4-9088-5AA8B4C84E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222" y="425847"/>
            <a:ext cx="3240000" cy="3240000"/>
          </a:xfrm>
          <a:prstGeom prst="rect">
            <a:avLst/>
          </a:prstGeom>
        </p:spPr>
      </p:pic>
      <p:pic>
        <p:nvPicPr>
          <p:cNvPr id="2" name="six">
            <a:hlinkClick r:id="" action="ppaction://media"/>
            <a:extLst>
              <a:ext uri="{FF2B5EF4-FFF2-40B4-BE49-F238E27FC236}">
                <a16:creationId xmlns:a16="http://schemas.microsoft.com/office/drawing/2014/main" id="{6764FEEE-2768-4122-A4B6-33FEFB47B8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SEVEN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DE0C01F-6959-4D9D-ACEF-D94BFA0E94C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322" y="473472"/>
            <a:ext cx="3240000" cy="3240000"/>
          </a:xfrm>
          <a:prstGeom prst="rect">
            <a:avLst/>
          </a:prstGeom>
        </p:spPr>
      </p:pic>
      <p:pic>
        <p:nvPicPr>
          <p:cNvPr id="2" name="seven">
            <a:hlinkClick r:id="" action="ppaction://media"/>
            <a:extLst>
              <a:ext uri="{FF2B5EF4-FFF2-40B4-BE49-F238E27FC236}">
                <a16:creationId xmlns:a16="http://schemas.microsoft.com/office/drawing/2014/main" id="{29EDE598-A525-45B3-B95C-EC42998194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87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EIGHT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1060B92-31FF-4E25-8D90-9976685D1E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197" y="341213"/>
            <a:ext cx="3240000" cy="3240000"/>
          </a:xfrm>
          <a:prstGeom prst="rect">
            <a:avLst/>
          </a:prstGeom>
        </p:spPr>
      </p:pic>
      <p:pic>
        <p:nvPicPr>
          <p:cNvPr id="2" name="eight">
            <a:hlinkClick r:id="" action="ppaction://media"/>
            <a:extLst>
              <a:ext uri="{FF2B5EF4-FFF2-40B4-BE49-F238E27FC236}">
                <a16:creationId xmlns:a16="http://schemas.microsoft.com/office/drawing/2014/main" id="{F07F959B-4389-4991-9DF1-79B29A65F4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1203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93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87</Words>
  <Application>Microsoft Office PowerPoint</Application>
  <PresentationFormat>Panorámica</PresentationFormat>
  <Paragraphs>55</Paragraphs>
  <Slides>32</Slides>
  <Notes>0</Notes>
  <HiddenSlides>0</HiddenSlides>
  <MMClips>30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44</cp:revision>
  <dcterms:created xsi:type="dcterms:W3CDTF">2020-04-09T18:31:45Z</dcterms:created>
  <dcterms:modified xsi:type="dcterms:W3CDTF">2026-02-01T21:31:57Z</dcterms:modified>
</cp:coreProperties>
</file>