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93" r:id="rId14"/>
    <p:sldId id="267" r:id="rId15"/>
    <p:sldId id="268" r:id="rId16"/>
    <p:sldId id="269" r:id="rId17"/>
    <p:sldId id="294" r:id="rId18"/>
    <p:sldId id="29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6" r:id="rId28"/>
    <p:sldId id="278" r:id="rId29"/>
    <p:sldId id="279" r:id="rId30"/>
    <p:sldId id="297" r:id="rId31"/>
    <p:sldId id="298" r:id="rId32"/>
    <p:sldId id="299" r:id="rId33"/>
    <p:sldId id="282" r:id="rId34"/>
    <p:sldId id="283" r:id="rId35"/>
    <p:sldId id="300" r:id="rId36"/>
    <p:sldId id="301" r:id="rId37"/>
    <p:sldId id="285" r:id="rId38"/>
    <p:sldId id="302" r:id="rId39"/>
    <p:sldId id="287" r:id="rId40"/>
    <p:sldId id="303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H5owh3IA66LRXfXnIoXNw==" hashData="wHgV/NrY9JFKjzNRfqjBc9wG8gPSBHBFIC6MAOC8rLgf27rMmR8PghW5yFe/uT8jR1ITHMYDfG5mVVlwD+F36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9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5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6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2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5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9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5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imir.org/material-didacti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imir.org/material-didactico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4434" y="1230907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400" i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 - COMÚN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66"/>
          <p:cNvSpPr txBox="1"/>
          <p:nvPr/>
        </p:nvSpPr>
        <p:spPr>
          <a:xfrm>
            <a:off x="3183515" y="627285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036030" y="158149"/>
            <a:ext cx="1006475" cy="762000"/>
            <a:chOff x="0" y="0"/>
            <a:chExt cx="1006475" cy="762000"/>
          </a:xfrm>
        </p:grpSpPr>
        <p:pic>
          <p:nvPicPr>
            <p:cNvPr id="10" name="Imagen 9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7635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2727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12727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41799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DIT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05" y="1407087"/>
            <a:ext cx="3488871" cy="348887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32586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32586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415345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BUBA</a:t>
            </a:r>
            <a:endParaRPr lang="es-ES" sz="6000" b="1" dirty="0"/>
          </a:p>
        </p:txBody>
      </p:sp>
      <p:pic>
        <p:nvPicPr>
          <p:cNvPr id="11" name="Imagen 10" descr="C:\Users\FRANCISCOJAVIER\Downloads\perro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47" y="1251895"/>
            <a:ext cx="3526923" cy="36630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90" y="1724849"/>
            <a:ext cx="3185902" cy="3313876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21299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1299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98948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CUB</a:t>
            </a:r>
            <a:endParaRPr lang="es-ES" sz="6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5" y="1345617"/>
            <a:ext cx="3403072" cy="3530093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2844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844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70386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DAU</a:t>
            </a:r>
            <a:endParaRPr lang="es-ES" sz="6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2728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2728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13236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PEU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86" y="1513384"/>
            <a:ext cx="3463109" cy="3407410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639286" y="525442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55406" y="525442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6" y="63846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98305" y="40768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MARC</a:t>
            </a:r>
            <a:endParaRPr lang="es-ES" sz="6000" b="1" dirty="0"/>
          </a:p>
        </p:txBody>
      </p:sp>
      <p:pic>
        <p:nvPicPr>
          <p:cNvPr id="9" name="Imagen 8" descr="C:\Users\FRANCISCOJAVIER\Downloads\niñ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06" y="1166359"/>
            <a:ext cx="3768907" cy="397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624998" y="5225854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41118" y="5225854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8" y="6313236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AMÈRICA</a:t>
            </a:r>
            <a:endParaRPr lang="es-ES" sz="6000" b="1" dirty="0"/>
          </a:p>
        </p:txBody>
      </p:sp>
      <p:pic>
        <p:nvPicPr>
          <p:cNvPr id="9" name="Imagen 8" descr="C:\Users\FRANCISCOJAVIER\Downloads\E.E.U.U.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17" y="1336199"/>
            <a:ext cx="3472948" cy="3679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8441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08441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198936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FIL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362740"/>
            <a:ext cx="2914831" cy="3525528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4157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4157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7" y="6384671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GEL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7" y="1159873"/>
            <a:ext cx="3701324" cy="3798901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97296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297296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0" y="646351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JOAN</a:t>
            </a:r>
            <a:endParaRPr lang="es-ES" sz="6000" b="1" dirty="0"/>
          </a:p>
        </p:txBody>
      </p:sp>
      <p:pic>
        <p:nvPicPr>
          <p:cNvPr id="11" name="Imagen 10" descr="C:\Users\FRANCISCOJAVIER\Downloads\joven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22" y="1438639"/>
            <a:ext cx="3469773" cy="35281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55390" y="380568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7037E-6 L -0.3321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25856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225856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0" y="63989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486725" y="35827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PAU</a:t>
            </a:r>
            <a:endParaRPr lang="es-ES" sz="6000" b="1" dirty="0"/>
          </a:p>
        </p:txBody>
      </p:sp>
      <p:pic>
        <p:nvPicPr>
          <p:cNvPr id="11" name="Imagen 10" descr="C:\Users\FRANCISCOJAVIER\Downloads\niño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93" y="1154998"/>
            <a:ext cx="3767137" cy="39136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  <p:sp>
        <p:nvSpPr>
          <p:cNvPr id="13" name="Cuadro de texto 66"/>
          <p:cNvSpPr txBox="1"/>
          <p:nvPr/>
        </p:nvSpPr>
        <p:spPr>
          <a:xfrm>
            <a:off x="2830628" y="6326057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36" y="1345617"/>
            <a:ext cx="3396345" cy="33963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4948" y="519871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19871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PERA</a:t>
            </a:r>
            <a:endParaRPr lang="es-ES" sz="6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</a:t>
            </a:r>
            <a:r>
              <a:rPr lang="es-ES" sz="6000" b="1" dirty="0" smtClean="0">
                <a:solidFill>
                  <a:srgbClr val="00B050"/>
                </a:solidFill>
              </a:rPr>
              <a:t>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2728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2728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GOS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8024" b="14416"/>
          <a:stretch/>
        </p:blipFill>
        <p:spPr>
          <a:xfrm>
            <a:off x="4044346" y="1714496"/>
            <a:ext cx="3996925" cy="27003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8387E-17 L 0.31901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401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2401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37118" y="530095"/>
            <a:ext cx="500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TORRE  EIFFEL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61" y="1497732"/>
            <a:ext cx="3545296" cy="35452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115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2115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EGIPTE</a:t>
            </a:r>
            <a:endParaRPr lang="es-ES" sz="6000" b="1" dirty="0"/>
          </a:p>
        </p:txBody>
      </p:sp>
      <p:pic>
        <p:nvPicPr>
          <p:cNvPr id="9" name="Imagen 8" descr="C:\Users\FRANCISCOJAVIER\Downloads\pirami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28" y="1484079"/>
            <a:ext cx="3522161" cy="358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1299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1299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PALA</a:t>
            </a:r>
            <a:endParaRPr lang="es-E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43" y="1345617"/>
            <a:ext cx="3456732" cy="34628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9727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09727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COLISEO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8"/>
          <a:stretch/>
        </p:blipFill>
        <p:spPr>
          <a:xfrm>
            <a:off x="4098305" y="1494790"/>
            <a:ext cx="3878249" cy="31057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4011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04011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50465" y="530095"/>
            <a:ext cx="6569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SAGRADA  FAMILIA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59" y="1402878"/>
            <a:ext cx="3494361" cy="34943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7011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97011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GOT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93" y="1561098"/>
            <a:ext cx="3016634" cy="3108877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9727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09727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MARÍA</a:t>
            </a:r>
            <a:endParaRPr lang="es-ES" sz="6000" b="1" dirty="0"/>
          </a:p>
        </p:txBody>
      </p:sp>
      <p:pic>
        <p:nvPicPr>
          <p:cNvPr id="11" name="Imagen 10" descr="C:\Users\FRANCISCOJAVIER\Downloads\jov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1" y="1426926"/>
            <a:ext cx="3640945" cy="341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9728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19728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77904" y="463849"/>
            <a:ext cx="536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MURALLA  XINA</a:t>
            </a:r>
            <a:endParaRPr lang="es-ES" sz="6000" b="1" dirty="0"/>
          </a:p>
        </p:txBody>
      </p:sp>
      <p:pic>
        <p:nvPicPr>
          <p:cNvPr id="17" name="Imagen 16" descr="C:\Users\FRANCISCOJAVIER\Downloads\Muralla_Chin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51" y="1364777"/>
            <a:ext cx="3777116" cy="367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8442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18442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413248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CASA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28" y="1297381"/>
            <a:ext cx="3712786" cy="37127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4888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7012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07012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LLIT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63" y="1691184"/>
            <a:ext cx="3523498" cy="3054267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</a:t>
            </a:r>
            <a:r>
              <a:rPr lang="es-ES" sz="6000" b="1" dirty="0" smtClean="0">
                <a:solidFill>
                  <a:srgbClr val="00B050"/>
                </a:solidFill>
              </a:rPr>
              <a:t>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5582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95582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NAU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229">
            <a:off x="4875888" y="1591157"/>
            <a:ext cx="2620006" cy="26193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4155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04155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NIU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7" y="1496924"/>
            <a:ext cx="2990970" cy="29679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9726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09726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98304" y="415791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BIG BEN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304" y="1217134"/>
            <a:ext cx="3709988" cy="37099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1156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21156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36143" y="530095"/>
            <a:ext cx="4440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REGNE UNIT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304" y="1423543"/>
            <a:ext cx="3534220" cy="35342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1296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91296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BATA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30" y="1382875"/>
            <a:ext cx="2989095" cy="3304656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BOLI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29" y="1263053"/>
            <a:ext cx="2832468" cy="3356577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4011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04011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29594" y="33006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DALÍ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304" y="1221210"/>
            <a:ext cx="3550811" cy="35508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8440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98440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98" y="1767459"/>
            <a:ext cx="3220322" cy="3014643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1153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91153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PICASSO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59" y="1624927"/>
            <a:ext cx="2961356" cy="29613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9872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9872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441823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POMA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8" y="1503948"/>
            <a:ext cx="3657600" cy="36576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63175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2.96296E-6 L 0.32422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7010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87010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LUPA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41" y="1494742"/>
            <a:ext cx="3203709" cy="3077258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4948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</a:t>
            </a:r>
            <a:r>
              <a:rPr lang="es-ES" sz="6000" b="1" dirty="0" smtClean="0">
                <a:solidFill>
                  <a:srgbClr val="00B050"/>
                </a:solidFill>
              </a:rPr>
              <a:t>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7015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7015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VACA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17072" b="16261"/>
          <a:stretch/>
        </p:blipFill>
        <p:spPr>
          <a:xfrm>
            <a:off x="3621706" y="1529725"/>
            <a:ext cx="4212701" cy="28085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311584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311584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2" y="6463517"/>
            <a:ext cx="1142998" cy="263769"/>
          </a:xfrm>
          <a:prstGeom prst="rect">
            <a:avLst/>
          </a:prstGeom>
        </p:spPr>
      </p:pic>
      <p:pic>
        <p:nvPicPr>
          <p:cNvPr id="9" name="Imagen 8" descr="C:\Users\FRANCISCOJAVIER\Downloads\Barcelo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2" y="530095"/>
            <a:ext cx="3881892" cy="401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9872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9872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36361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TAULA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1" y="1268022"/>
            <a:ext cx="3804135" cy="380413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31158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31158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336014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ELENA</a:t>
            </a:r>
            <a:endParaRPr lang="es-ES" sz="6000" b="1" dirty="0"/>
          </a:p>
        </p:txBody>
      </p:sp>
      <p:pic>
        <p:nvPicPr>
          <p:cNvPr id="11" name="Imagen 10" descr="C:\Users\FRANCISCOJAVIER\Downloads\niñ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04" y="1473953"/>
            <a:ext cx="3390673" cy="33362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5442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25442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321725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15061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FRANÇA</a:t>
            </a:r>
            <a:endParaRPr lang="es-ES" sz="6000" b="1" dirty="0"/>
          </a:p>
        </p:txBody>
      </p:sp>
      <p:pic>
        <p:nvPicPr>
          <p:cNvPr id="9" name="Imagen 8" descr="C:\Users\FRANCISCOJAVIER\Downloads\Francia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59" y="1785256"/>
            <a:ext cx="3512636" cy="345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00" y="302617"/>
            <a:ext cx="1620964" cy="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244</Words>
  <Application>Microsoft Office PowerPoint</Application>
  <PresentationFormat>Panorámica</PresentationFormat>
  <Paragraphs>164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31</cp:revision>
  <dcterms:created xsi:type="dcterms:W3CDTF">2019-02-05T15:58:33Z</dcterms:created>
  <dcterms:modified xsi:type="dcterms:W3CDTF">2025-03-26T22:13:48Z</dcterms:modified>
</cp:coreProperties>
</file>