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03" r:id="rId2"/>
    <p:sldId id="265" r:id="rId3"/>
    <p:sldId id="286" r:id="rId4"/>
    <p:sldId id="261" r:id="rId5"/>
    <p:sldId id="295" r:id="rId6"/>
    <p:sldId id="259" r:id="rId7"/>
    <p:sldId id="258" r:id="rId8"/>
    <p:sldId id="257" r:id="rId9"/>
    <p:sldId id="263" r:id="rId10"/>
    <p:sldId id="283" r:id="rId11"/>
    <p:sldId id="264" r:id="rId12"/>
    <p:sldId id="297" r:id="rId13"/>
    <p:sldId id="294" r:id="rId14"/>
    <p:sldId id="262" r:id="rId15"/>
    <p:sldId id="260" r:id="rId16"/>
    <p:sldId id="282" r:id="rId17"/>
    <p:sldId id="268" r:id="rId18"/>
    <p:sldId id="298" r:id="rId19"/>
    <p:sldId id="275" r:id="rId20"/>
    <p:sldId id="289" r:id="rId21"/>
    <p:sldId id="302" r:id="rId22"/>
    <p:sldId id="266" r:id="rId23"/>
    <p:sldId id="290" r:id="rId24"/>
    <p:sldId id="278" r:id="rId25"/>
    <p:sldId id="272" r:id="rId26"/>
    <p:sldId id="293" r:id="rId27"/>
    <p:sldId id="269" r:id="rId28"/>
    <p:sldId id="292" r:id="rId29"/>
    <p:sldId id="300" r:id="rId30"/>
    <p:sldId id="291" r:id="rId31"/>
    <p:sldId id="301" r:id="rId32"/>
    <p:sldId id="270" r:id="rId33"/>
    <p:sldId id="279" r:id="rId34"/>
    <p:sldId id="274" r:id="rId35"/>
    <p:sldId id="273" r:id="rId36"/>
    <p:sldId id="271" r:id="rId37"/>
    <p:sldId id="296" r:id="rId38"/>
    <p:sldId id="276" r:id="rId39"/>
    <p:sldId id="277" r:id="rId40"/>
    <p:sldId id="280" r:id="rId41"/>
    <p:sldId id="281" r:id="rId42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tWH1zXSMvdKSPv2wllRwiQ==" hashData="raDS83Jt978wIHdt6irRVI7jhOGClXG0gkTbluYvOihRUaJleiz2xvvgJ6G0sK9HxFpi28WsobOluP3bBl8f3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43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editar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688D5-0E06-43B7-AB41-4F97C780AD06}" type="datetimeFigureOut">
              <a:rPr lang="es-ES" smtClean="0"/>
              <a:t>20/01/2025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C46B0F-198F-48E0-B940-AB05DB0C720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629975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688D5-0E06-43B7-AB41-4F97C780AD06}" type="datetimeFigureOut">
              <a:rPr lang="es-ES" smtClean="0"/>
              <a:t>20/01/2025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C46B0F-198F-48E0-B940-AB05DB0C720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469426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688D5-0E06-43B7-AB41-4F97C780AD06}" type="datetimeFigureOut">
              <a:rPr lang="es-ES" smtClean="0"/>
              <a:t>20/01/2025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C46B0F-198F-48E0-B940-AB05DB0C720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197188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688D5-0E06-43B7-AB41-4F97C780AD06}" type="datetimeFigureOut">
              <a:rPr lang="es-ES" smtClean="0"/>
              <a:t>20/01/2025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C46B0F-198F-48E0-B940-AB05DB0C720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424056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688D5-0E06-43B7-AB41-4F97C780AD06}" type="datetimeFigureOut">
              <a:rPr lang="es-ES" smtClean="0"/>
              <a:t>20/01/2025</a:t>
            </a:fld>
            <a:endParaRPr lang="es-E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C46B0F-198F-48E0-B940-AB05DB0C720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717620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688D5-0E06-43B7-AB41-4F97C780AD06}" type="datetimeFigureOut">
              <a:rPr lang="es-ES" smtClean="0"/>
              <a:t>20/01/2025</a:t>
            </a:fld>
            <a:endParaRPr lang="es-E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C46B0F-198F-48E0-B940-AB05DB0C720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500135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688D5-0E06-43B7-AB41-4F97C780AD06}" type="datetimeFigureOut">
              <a:rPr lang="es-ES" smtClean="0"/>
              <a:t>20/01/2025</a:t>
            </a:fld>
            <a:endParaRPr lang="es-E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C46B0F-198F-48E0-B940-AB05DB0C720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378953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688D5-0E06-43B7-AB41-4F97C780AD06}" type="datetimeFigureOut">
              <a:rPr lang="es-ES" smtClean="0"/>
              <a:t>20/01/2025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C46B0F-198F-48E0-B940-AB05DB0C720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275939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688D5-0E06-43B7-AB41-4F97C780AD06}" type="datetimeFigureOut">
              <a:rPr lang="es-ES" smtClean="0"/>
              <a:t>20/01/2025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C46B0F-198F-48E0-B940-AB05DB0C720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919909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688D5-0E06-43B7-AB41-4F97C780AD06}" type="datetimeFigureOut">
              <a:rPr lang="es-ES" smtClean="0"/>
              <a:t>20/01/2025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C46B0F-198F-48E0-B940-AB05DB0C720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585111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688D5-0E06-43B7-AB41-4F97C780AD06}" type="datetimeFigureOut">
              <a:rPr lang="es-ES" smtClean="0"/>
              <a:t>20/01/2025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C46B0F-198F-48E0-B940-AB05DB0C720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567265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4688D5-0E06-43B7-AB41-4F97C780AD06}" type="datetimeFigureOut">
              <a:rPr lang="es-ES" smtClean="0"/>
              <a:t>20/01/2025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C46B0F-198F-48E0-B940-AB05DB0C720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359449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adimir.org/material-didactico/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jpe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jpe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jpeg"/><Relationship Id="rId5" Type="http://schemas.openxmlformats.org/officeDocument/2006/relationships/image" Target="../media/image7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jpeg"/><Relationship Id="rId5" Type="http://schemas.openxmlformats.org/officeDocument/2006/relationships/image" Target="../media/image8.png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jpeg"/><Relationship Id="rId5" Type="http://schemas.openxmlformats.org/officeDocument/2006/relationships/image" Target="../media/image9.png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jpeg"/><Relationship Id="rId5" Type="http://schemas.openxmlformats.org/officeDocument/2006/relationships/image" Target="../media/image10.png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jpeg"/><Relationship Id="rId5" Type="http://schemas.openxmlformats.org/officeDocument/2006/relationships/image" Target="../media/image11.png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jpeg"/><Relationship Id="rId5" Type="http://schemas.openxmlformats.org/officeDocument/2006/relationships/image" Target="../media/image12.png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jpeg"/><Relationship Id="rId5" Type="http://schemas.openxmlformats.org/officeDocument/2006/relationships/image" Target="../media/image13.png"/><Relationship Id="rId4" Type="http://schemas.openxmlformats.org/officeDocument/2006/relationships/image" Target="../media/image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jpe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jpeg"/><Relationship Id="rId5" Type="http://schemas.openxmlformats.org/officeDocument/2006/relationships/image" Target="../media/image15.png"/><Relationship Id="rId4" Type="http://schemas.openxmlformats.org/officeDocument/2006/relationships/image" Target="../media/image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jpeg"/><Relationship Id="rId5" Type="http://schemas.openxmlformats.org/officeDocument/2006/relationships/image" Target="../media/image16.png"/><Relationship Id="rId4" Type="http://schemas.openxmlformats.org/officeDocument/2006/relationships/image" Target="../media/image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jpeg"/><Relationship Id="rId5" Type="http://schemas.openxmlformats.org/officeDocument/2006/relationships/image" Target="../media/image17.png"/><Relationship Id="rId4" Type="http://schemas.openxmlformats.org/officeDocument/2006/relationships/image" Target="../media/image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jpe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jpe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jpeg"/><Relationship Id="rId5" Type="http://schemas.openxmlformats.org/officeDocument/2006/relationships/image" Target="../media/image19.png"/><Relationship Id="rId4" Type="http://schemas.openxmlformats.org/officeDocument/2006/relationships/image" Target="../media/image5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jpeg"/><Relationship Id="rId5" Type="http://schemas.openxmlformats.org/officeDocument/2006/relationships/image" Target="../media/image15.png"/><Relationship Id="rId4" Type="http://schemas.openxmlformats.org/officeDocument/2006/relationships/image" Target="../media/image5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jpeg"/><Relationship Id="rId5" Type="http://schemas.openxmlformats.org/officeDocument/2006/relationships/image" Target="../media/image20.png"/><Relationship Id="rId4" Type="http://schemas.openxmlformats.org/officeDocument/2006/relationships/image" Target="../media/image5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jpeg"/><Relationship Id="rId5" Type="http://schemas.openxmlformats.org/officeDocument/2006/relationships/image" Target="../media/image13.png"/><Relationship Id="rId4" Type="http://schemas.openxmlformats.org/officeDocument/2006/relationships/image" Target="../media/image5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jpeg"/><Relationship Id="rId5" Type="http://schemas.openxmlformats.org/officeDocument/2006/relationships/image" Target="../media/image15.png"/><Relationship Id="rId4" Type="http://schemas.openxmlformats.org/officeDocument/2006/relationships/image" Target="../media/image5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jpeg"/><Relationship Id="rId5" Type="http://schemas.openxmlformats.org/officeDocument/2006/relationships/image" Target="../media/image18.png"/><Relationship Id="rId4" Type="http://schemas.openxmlformats.org/officeDocument/2006/relationships/image" Target="../media/image5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jpeg"/><Relationship Id="rId5" Type="http://schemas.openxmlformats.org/officeDocument/2006/relationships/image" Target="../media/image21.png"/><Relationship Id="rId4" Type="http://schemas.openxmlformats.org/officeDocument/2006/relationships/image" Target="../media/image5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jpe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jpeg"/><Relationship Id="rId5" Type="http://schemas.openxmlformats.org/officeDocument/2006/relationships/image" Target="../media/image18.png"/><Relationship Id="rId4" Type="http://schemas.openxmlformats.org/officeDocument/2006/relationships/image" Target="../media/image5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jpeg"/><Relationship Id="rId5" Type="http://schemas.openxmlformats.org/officeDocument/2006/relationships/image" Target="../media/image16.png"/><Relationship Id="rId4" Type="http://schemas.openxmlformats.org/officeDocument/2006/relationships/image" Target="../media/image5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jpeg"/><Relationship Id="rId5" Type="http://schemas.openxmlformats.org/officeDocument/2006/relationships/image" Target="../media/image23.png"/><Relationship Id="rId4" Type="http://schemas.openxmlformats.org/officeDocument/2006/relationships/image" Target="../media/image5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jpeg"/><Relationship Id="rId5" Type="http://schemas.openxmlformats.org/officeDocument/2006/relationships/image" Target="../media/image24.png"/><Relationship Id="rId4" Type="http://schemas.openxmlformats.org/officeDocument/2006/relationships/image" Target="../media/image5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jpeg"/><Relationship Id="rId5" Type="http://schemas.openxmlformats.org/officeDocument/2006/relationships/image" Target="../media/image25.png"/><Relationship Id="rId4" Type="http://schemas.openxmlformats.org/officeDocument/2006/relationships/image" Target="../media/image5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jpeg"/><Relationship Id="rId5" Type="http://schemas.openxmlformats.org/officeDocument/2006/relationships/image" Target="../media/image24.png"/><Relationship Id="rId4" Type="http://schemas.openxmlformats.org/officeDocument/2006/relationships/image" Target="../media/image5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jpeg"/><Relationship Id="rId5" Type="http://schemas.openxmlformats.org/officeDocument/2006/relationships/image" Target="../media/image25.png"/><Relationship Id="rId4" Type="http://schemas.openxmlformats.org/officeDocument/2006/relationships/image" Target="../media/image5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jpeg"/><Relationship Id="rId5" Type="http://schemas.openxmlformats.org/officeDocument/2006/relationships/image" Target="../media/image26.png"/><Relationship Id="rId4" Type="http://schemas.openxmlformats.org/officeDocument/2006/relationships/image" Target="../media/image5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jpeg"/><Relationship Id="rId5" Type="http://schemas.openxmlformats.org/officeDocument/2006/relationships/image" Target="../media/image18.png"/><Relationship Id="rId4" Type="http://schemas.openxmlformats.org/officeDocument/2006/relationships/image" Target="../media/image5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jpeg"/><Relationship Id="rId5" Type="http://schemas.openxmlformats.org/officeDocument/2006/relationships/image" Target="../media/image8.png"/><Relationship Id="rId4" Type="http://schemas.openxmlformats.org/officeDocument/2006/relationships/image" Target="../media/image5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jpe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jpeg"/><Relationship Id="rId5" Type="http://schemas.openxmlformats.org/officeDocument/2006/relationships/image" Target="../media/image27.png"/><Relationship Id="rId4" Type="http://schemas.openxmlformats.org/officeDocument/2006/relationships/image" Target="../media/image5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jpeg"/><Relationship Id="rId5" Type="http://schemas.openxmlformats.org/officeDocument/2006/relationships/image" Target="../media/image16.png"/><Relationship Id="rId4" Type="http://schemas.openxmlformats.org/officeDocument/2006/relationships/image" Target="../media/image5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jpeg"/><Relationship Id="rId5" Type="http://schemas.openxmlformats.org/officeDocument/2006/relationships/image" Target="../media/image28.png"/><Relationship Id="rId4" Type="http://schemas.openxmlformats.org/officeDocument/2006/relationships/image" Target="../media/image5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jpe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jpeg"/><Relationship Id="rId5" Type="http://schemas.openxmlformats.org/officeDocument/2006/relationships/image" Target="../media/image8.png"/><Relationship Id="rId4" Type="http://schemas.openxmlformats.org/officeDocument/2006/relationships/image" Target="../media/image5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jpeg"/><Relationship Id="rId5" Type="http://schemas.openxmlformats.org/officeDocument/2006/relationships/image" Target="../media/image29.png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685" y="6256257"/>
            <a:ext cx="1142998" cy="263769"/>
          </a:xfrm>
          <a:prstGeom prst="rect">
            <a:avLst/>
          </a:prstGeom>
          <a:solidFill>
            <a:srgbClr val="FFC000"/>
          </a:solidFill>
        </p:spPr>
      </p:pic>
      <p:sp>
        <p:nvSpPr>
          <p:cNvPr id="7" name="Rectángulo redondeado 6"/>
          <p:cNvSpPr/>
          <p:nvPr/>
        </p:nvSpPr>
        <p:spPr>
          <a:xfrm>
            <a:off x="1850967" y="1280845"/>
            <a:ext cx="8804365" cy="3542335"/>
          </a:xfrm>
          <a:prstGeom prst="roundRect">
            <a:avLst/>
          </a:prstGeom>
          <a:solidFill>
            <a:srgbClr val="FFC000"/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7000"/>
              </a:lnSpc>
              <a:spcBef>
                <a:spcPts val="1800"/>
              </a:spcBef>
              <a:spcAft>
                <a:spcPts val="800"/>
              </a:spcAft>
            </a:pPr>
            <a:r>
              <a:rPr lang="ca-ES" sz="6000" dirty="0" smtClean="0">
                <a:solidFill>
                  <a:srgbClr val="FFFFFF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MATEMÀTIQUES</a:t>
            </a:r>
            <a:endParaRPr lang="es-ES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ca-ES" sz="4400" i="1" dirty="0" smtClean="0">
                <a:solidFill>
                  <a:srgbClr val="00B0F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QUANTITAT-NOMBRE</a:t>
            </a:r>
            <a:endParaRPr lang="es-ES" sz="1400" dirty="0">
              <a:solidFill>
                <a:srgbClr val="00B0F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pSp>
        <p:nvGrpSpPr>
          <p:cNvPr id="8" name="Grupo 7"/>
          <p:cNvGrpSpPr/>
          <p:nvPr/>
        </p:nvGrpSpPr>
        <p:grpSpPr>
          <a:xfrm>
            <a:off x="11120726" y="72044"/>
            <a:ext cx="1006475" cy="762000"/>
            <a:chOff x="0" y="0"/>
            <a:chExt cx="1006475" cy="762000"/>
          </a:xfrm>
        </p:grpSpPr>
        <p:pic>
          <p:nvPicPr>
            <p:cNvPr id="9" name="Imagen 8" descr="E:\Users\FRANCISCOJAVIER\Pictures\Logo FUNDACIÓ AdimirVector.jpg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0" name="Rectángulo 9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s-E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ca-ES"/>
            </a:p>
          </p:txBody>
        </p:sp>
      </p:grpSp>
      <p:sp>
        <p:nvSpPr>
          <p:cNvPr id="11" name="Cuadro de texto 66"/>
          <p:cNvSpPr txBox="1"/>
          <p:nvPr/>
        </p:nvSpPr>
        <p:spPr>
          <a:xfrm>
            <a:off x="3105136" y="6256257"/>
            <a:ext cx="6296025" cy="409575"/>
          </a:xfrm>
          <a:prstGeom prst="rect">
            <a:avLst/>
          </a:prstGeom>
          <a:solidFill>
            <a:sysClr val="window" lastClr="FFFFFF"/>
          </a:solidFill>
          <a:ln w="6350">
            <a:noFill/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s-ES" sz="1000" b="1" i="1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Autor pictogramas:</a:t>
            </a:r>
            <a:r>
              <a:rPr lang="es-ES" sz="1000" i="1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Sergio Palao </a:t>
            </a:r>
            <a:r>
              <a:rPr lang="es-ES" sz="1000" b="1" i="1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Procedencia:</a:t>
            </a:r>
            <a:r>
              <a:rPr lang="es-ES" sz="1000" i="1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ARASAAC (http://arasaac.org) </a:t>
            </a:r>
            <a:r>
              <a:rPr lang="es-ES" sz="1000" b="1" i="1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Licencia:</a:t>
            </a:r>
            <a:r>
              <a:rPr lang="es-ES" sz="1000" i="1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CC (BY-NC-SA)</a:t>
            </a:r>
            <a:endParaRPr lang="ca-ES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s-ES" sz="1000" b="1" i="1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Propiedad:</a:t>
            </a:r>
            <a:r>
              <a:rPr lang="es-ES" sz="1000" i="1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Gobierno de Aragón</a:t>
            </a:r>
            <a:r>
              <a:rPr lang="es-ES" sz="1000" b="1" i="1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Editado</a:t>
            </a:r>
            <a:r>
              <a:rPr lang="es-ES" sz="1000" i="1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FUNDACIÓN ADIMIR </a:t>
            </a:r>
            <a:r>
              <a:rPr lang="es-ES" sz="1100" u="sng">
                <a:solidFill>
                  <a:srgbClr val="0000FF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4"/>
              </a:rPr>
              <a:t>https://adimir.org/material-didactico/</a:t>
            </a:r>
            <a:endParaRPr lang="ca-ES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s-ES" sz="1100" i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ca-ES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78118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ángulo redondeado 14"/>
          <p:cNvSpPr/>
          <p:nvPr/>
        </p:nvSpPr>
        <p:spPr>
          <a:xfrm>
            <a:off x="2511550" y="717681"/>
            <a:ext cx="7168896" cy="2688336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" name="CuadroTexto 1"/>
          <p:cNvSpPr txBox="1"/>
          <p:nvPr/>
        </p:nvSpPr>
        <p:spPr>
          <a:xfrm>
            <a:off x="1567946" y="4093056"/>
            <a:ext cx="1800000" cy="186204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/>
              <a:t>1</a:t>
            </a:r>
          </a:p>
        </p:txBody>
      </p:sp>
      <p:sp>
        <p:nvSpPr>
          <p:cNvPr id="3" name="CuadroTexto 2"/>
          <p:cNvSpPr txBox="1"/>
          <p:nvPr/>
        </p:nvSpPr>
        <p:spPr>
          <a:xfrm>
            <a:off x="8607238" y="4093056"/>
            <a:ext cx="1800000" cy="186204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 smtClean="0"/>
              <a:t>0</a:t>
            </a:r>
            <a:endParaRPr lang="es-ES" sz="11500" b="1" dirty="0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948" y="6413248"/>
            <a:ext cx="1142998" cy="263769"/>
          </a:xfrm>
          <a:prstGeom prst="rect">
            <a:avLst/>
          </a:prstGeom>
        </p:spPr>
      </p:pic>
      <p:grpSp>
        <p:nvGrpSpPr>
          <p:cNvPr id="11" name="Grupo 10"/>
          <p:cNvGrpSpPr/>
          <p:nvPr/>
        </p:nvGrpSpPr>
        <p:grpSpPr>
          <a:xfrm>
            <a:off x="5279132" y="989948"/>
            <a:ext cx="1524003" cy="1524003"/>
            <a:chOff x="2605944" y="1209405"/>
            <a:chExt cx="1524003" cy="1524003"/>
          </a:xfrm>
        </p:grpSpPr>
        <p:pic>
          <p:nvPicPr>
            <p:cNvPr id="4" name="Imagen 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05944" y="1209405"/>
              <a:ext cx="1524003" cy="1524003"/>
            </a:xfrm>
            <a:prstGeom prst="rect">
              <a:avLst/>
            </a:prstGeom>
          </p:spPr>
        </p:pic>
        <p:sp>
          <p:nvSpPr>
            <p:cNvPr id="6" name="Rectángulo 5"/>
            <p:cNvSpPr/>
            <p:nvPr/>
          </p:nvSpPr>
          <p:spPr>
            <a:xfrm>
              <a:off x="2605944" y="1209405"/>
              <a:ext cx="638701" cy="471911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pic>
        <p:nvPicPr>
          <p:cNvPr id="19" name="Imagen 1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3997" y="4202690"/>
            <a:ext cx="1524003" cy="1524003"/>
          </a:xfrm>
          <a:prstGeom prst="rect">
            <a:avLst/>
          </a:prstGeom>
        </p:spPr>
      </p:pic>
      <p:pic>
        <p:nvPicPr>
          <p:cNvPr id="20" name="Imagen 1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3235" y="4093056"/>
            <a:ext cx="1524003" cy="1524003"/>
          </a:xfrm>
          <a:prstGeom prst="rect">
            <a:avLst/>
          </a:prstGeom>
        </p:spPr>
      </p:pic>
      <p:grpSp>
        <p:nvGrpSpPr>
          <p:cNvPr id="12" name="Grupo 11"/>
          <p:cNvGrpSpPr/>
          <p:nvPr/>
        </p:nvGrpSpPr>
        <p:grpSpPr>
          <a:xfrm>
            <a:off x="11120726" y="72044"/>
            <a:ext cx="1006475" cy="762000"/>
            <a:chOff x="0" y="0"/>
            <a:chExt cx="1006475" cy="762000"/>
          </a:xfrm>
        </p:grpSpPr>
        <p:pic>
          <p:nvPicPr>
            <p:cNvPr id="13" name="Imagen 12" descr="E:\Users\FRANCISCOJAVIER\Pictures\Logo FUNDACIÓ AdimirVector.jpg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4" name="Rectángulo 13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s-E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8433641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3.95833E-6 2.59259E-6 L 0.0017 0.02014 " pathEditMode="relative" rAng="0" ptsTypes="AA">
                                      <p:cBhvr>
                                        <p:cTn id="20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8" y="995"/>
                                    </p:animMotion>
                                    <p:animRot by="1500000">
                                      <p:cBhvr>
                                        <p:cTn id="21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2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3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24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9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"/>
                            </p:stCondLst>
                            <p:childTnLst>
                              <p:par>
                                <p:cTn id="30" presetID="42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-3.95833E-6 2.59259E-6 L 0.29102 -0.0044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544" y="-231"/>
                                    </p:animMotion>
                                  </p:childTnLst>
                                </p:cTn>
                              </p:par>
                              <p:par>
                                <p:cTn id="3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3" grpId="0" animBg="1"/>
      <p:bldP spid="3" grpId="1" animBg="1"/>
      <p:bldP spid="3" grpId="2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ángulo redondeado 10"/>
          <p:cNvSpPr/>
          <p:nvPr/>
        </p:nvSpPr>
        <p:spPr>
          <a:xfrm>
            <a:off x="2456130" y="717681"/>
            <a:ext cx="7168896" cy="2688336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CuadroTexto 4"/>
          <p:cNvSpPr txBox="1"/>
          <p:nvPr/>
        </p:nvSpPr>
        <p:spPr>
          <a:xfrm>
            <a:off x="8855225" y="4213392"/>
            <a:ext cx="1800000" cy="186204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/>
              <a:t>2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1612688" y="4213392"/>
            <a:ext cx="1800000" cy="186204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/>
              <a:t>1</a:t>
            </a:r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690" y="6398961"/>
            <a:ext cx="1142998" cy="263769"/>
          </a:xfrm>
          <a:prstGeom prst="rect">
            <a:avLst/>
          </a:prstGeom>
        </p:spPr>
      </p:pic>
      <p:pic>
        <p:nvPicPr>
          <p:cNvPr id="17" name="Imagen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3997" y="4202690"/>
            <a:ext cx="1524003" cy="1524003"/>
          </a:xfrm>
          <a:prstGeom prst="rect">
            <a:avLst/>
          </a:prstGeom>
        </p:spPr>
      </p:pic>
      <p:pic>
        <p:nvPicPr>
          <p:cNvPr id="18" name="Imagen 1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3235" y="4093056"/>
            <a:ext cx="1524003" cy="1524003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6430" y="1295481"/>
            <a:ext cx="1532736" cy="1532736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9360" y="1295481"/>
            <a:ext cx="1532736" cy="1532736"/>
          </a:xfrm>
          <a:prstGeom prst="rect">
            <a:avLst/>
          </a:prstGeom>
        </p:spPr>
      </p:pic>
      <p:grpSp>
        <p:nvGrpSpPr>
          <p:cNvPr id="12" name="Grupo 11"/>
          <p:cNvGrpSpPr/>
          <p:nvPr/>
        </p:nvGrpSpPr>
        <p:grpSpPr>
          <a:xfrm>
            <a:off x="11120726" y="72044"/>
            <a:ext cx="1006475" cy="762000"/>
            <a:chOff x="0" y="0"/>
            <a:chExt cx="1006475" cy="762000"/>
          </a:xfrm>
        </p:grpSpPr>
        <p:pic>
          <p:nvPicPr>
            <p:cNvPr id="13" name="Imagen 12" descr="E:\Users\FRANCISCOJAVIER\Pictures\Logo FUNDACIÓ AdimirVector.jpg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4" name="Rectángulo 13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s-E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13625485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2.91667E-6 1.11022E-16 L 0.0017 0.02014 " pathEditMode="relative" rAng="0" ptsTypes="AA">
                                      <p:cBhvr>
                                        <p:cTn id="22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8" y="995"/>
                                    </p:animMotion>
                                    <p:animRot by="1500000">
                                      <p:cBhvr>
                                        <p:cTn id="23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4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5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26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9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"/>
                            </p:stCondLst>
                            <p:childTnLst>
                              <p:par>
                                <p:cTn id="32" presetID="42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-0.00156 1.11022E-16 L -0.30416 0.00208 " pathEditMode="relative" rAng="0" ptsTypes="AA">
                                      <p:cBhvr>
                                        <p:cTn id="3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130" y="93"/>
                                    </p:animMotion>
                                  </p:childTnLst>
                                </p:cTn>
                              </p:par>
                              <p:par>
                                <p:cTn id="3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ángulo redondeado 14"/>
          <p:cNvSpPr/>
          <p:nvPr/>
        </p:nvSpPr>
        <p:spPr>
          <a:xfrm>
            <a:off x="2511550" y="717681"/>
            <a:ext cx="7168896" cy="2688336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" name="CuadroTexto 1"/>
          <p:cNvSpPr txBox="1"/>
          <p:nvPr/>
        </p:nvSpPr>
        <p:spPr>
          <a:xfrm>
            <a:off x="1567946" y="4093056"/>
            <a:ext cx="1800000" cy="186204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/>
              <a:t>2</a:t>
            </a:r>
          </a:p>
        </p:txBody>
      </p:sp>
      <p:sp>
        <p:nvSpPr>
          <p:cNvPr id="3" name="CuadroTexto 2"/>
          <p:cNvSpPr txBox="1"/>
          <p:nvPr/>
        </p:nvSpPr>
        <p:spPr>
          <a:xfrm>
            <a:off x="8607238" y="4093056"/>
            <a:ext cx="1800000" cy="180000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/>
              <a:t>1</a:t>
            </a: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948" y="6413248"/>
            <a:ext cx="1142998" cy="263769"/>
          </a:xfrm>
          <a:prstGeom prst="rect">
            <a:avLst/>
          </a:prstGeom>
        </p:spPr>
      </p:pic>
      <p:pic>
        <p:nvPicPr>
          <p:cNvPr id="19" name="Imagen 1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3997" y="4202690"/>
            <a:ext cx="1524003" cy="1524003"/>
          </a:xfrm>
          <a:prstGeom prst="rect">
            <a:avLst/>
          </a:prstGeom>
        </p:spPr>
      </p:pic>
      <p:pic>
        <p:nvPicPr>
          <p:cNvPr id="20" name="Imagen 1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3235" y="4093056"/>
            <a:ext cx="1524003" cy="1524003"/>
          </a:xfrm>
          <a:prstGeom prst="rect">
            <a:avLst/>
          </a:prstGeom>
        </p:spPr>
      </p:pic>
      <p:grpSp>
        <p:nvGrpSpPr>
          <p:cNvPr id="21" name="Grupo 20"/>
          <p:cNvGrpSpPr/>
          <p:nvPr/>
        </p:nvGrpSpPr>
        <p:grpSpPr>
          <a:xfrm>
            <a:off x="5058000" y="1049537"/>
            <a:ext cx="1800000" cy="1800000"/>
            <a:chOff x="7172894" y="1209405"/>
            <a:chExt cx="1526532" cy="1524003"/>
          </a:xfrm>
        </p:grpSpPr>
        <p:pic>
          <p:nvPicPr>
            <p:cNvPr id="22" name="Imagen 2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175423" y="1209405"/>
              <a:ext cx="1524003" cy="1524003"/>
            </a:xfrm>
            <a:prstGeom prst="rect">
              <a:avLst/>
            </a:prstGeom>
          </p:spPr>
        </p:pic>
        <p:sp>
          <p:nvSpPr>
            <p:cNvPr id="23" name="Rectángulo 22"/>
            <p:cNvSpPr/>
            <p:nvPr/>
          </p:nvSpPr>
          <p:spPr>
            <a:xfrm>
              <a:off x="7172894" y="1209405"/>
              <a:ext cx="584758" cy="461006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grpSp>
        <p:nvGrpSpPr>
          <p:cNvPr id="12" name="Grupo 11"/>
          <p:cNvGrpSpPr/>
          <p:nvPr/>
        </p:nvGrpSpPr>
        <p:grpSpPr>
          <a:xfrm>
            <a:off x="11120726" y="72044"/>
            <a:ext cx="1006475" cy="762000"/>
            <a:chOff x="0" y="0"/>
            <a:chExt cx="1006475" cy="762000"/>
          </a:xfrm>
        </p:grpSpPr>
        <p:pic>
          <p:nvPicPr>
            <p:cNvPr id="13" name="Imagen 12" descr="E:\Users\FRANCISCOJAVIER\Pictures\Logo FUNDACIÓ AdimirVector.jpg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4" name="Rectángulo 13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s-E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13160316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3.95833E-6 2.59259E-6 L 0.0017 0.02014 " pathEditMode="relative" rAng="0" ptsTypes="AA">
                                      <p:cBhvr>
                                        <p:cTn id="20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8" y="995"/>
                                    </p:animMotion>
                                    <p:animRot by="1500000">
                                      <p:cBhvr>
                                        <p:cTn id="21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2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3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24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9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"/>
                            </p:stCondLst>
                            <p:childTnLst>
                              <p:par>
                                <p:cTn id="30" presetID="42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-3.95833E-6 2.59259E-6 L 0.29102 -0.0044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544" y="-231"/>
                                    </p:animMotion>
                                  </p:childTnLst>
                                </p:cTn>
                              </p:par>
                              <p:par>
                                <p:cTn id="3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3" grpId="0" animBg="1"/>
      <p:bldP spid="3" grpId="1" animBg="1"/>
      <p:bldP spid="3" grpId="2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ángulo redondeado 17"/>
          <p:cNvSpPr/>
          <p:nvPr/>
        </p:nvSpPr>
        <p:spPr>
          <a:xfrm>
            <a:off x="2328670" y="717681"/>
            <a:ext cx="7168896" cy="2688336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" name="CuadroTexto 1"/>
          <p:cNvSpPr txBox="1"/>
          <p:nvPr/>
        </p:nvSpPr>
        <p:spPr>
          <a:xfrm>
            <a:off x="1385066" y="4093056"/>
            <a:ext cx="1800000" cy="186204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 smtClean="0"/>
              <a:t>1</a:t>
            </a:r>
            <a:endParaRPr lang="es-ES" sz="11500" b="1" dirty="0"/>
          </a:p>
        </p:txBody>
      </p:sp>
      <p:sp>
        <p:nvSpPr>
          <p:cNvPr id="3" name="CuadroTexto 2"/>
          <p:cNvSpPr txBox="1"/>
          <p:nvPr/>
        </p:nvSpPr>
        <p:spPr>
          <a:xfrm>
            <a:off x="8424358" y="4093056"/>
            <a:ext cx="1800000" cy="186204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/>
              <a:t>2</a:t>
            </a: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948" y="6413248"/>
            <a:ext cx="1142998" cy="263769"/>
          </a:xfrm>
          <a:prstGeom prst="rect">
            <a:avLst/>
          </a:prstGeom>
        </p:spPr>
      </p:pic>
      <p:pic>
        <p:nvPicPr>
          <p:cNvPr id="16" name="Imagen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51117" y="4202690"/>
            <a:ext cx="1524003" cy="1524003"/>
          </a:xfrm>
          <a:prstGeom prst="rect">
            <a:avLst/>
          </a:prstGeom>
        </p:spPr>
      </p:pic>
      <p:pic>
        <p:nvPicPr>
          <p:cNvPr id="17" name="Imagen 1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63779" y="4093056"/>
            <a:ext cx="1524003" cy="1524003"/>
          </a:xfrm>
          <a:prstGeom prst="rect">
            <a:avLst/>
          </a:prstGeom>
        </p:spPr>
      </p:pic>
      <p:sp>
        <p:nvSpPr>
          <p:cNvPr id="19" name="Rectángulo 18"/>
          <p:cNvSpPr/>
          <p:nvPr/>
        </p:nvSpPr>
        <p:spPr>
          <a:xfrm>
            <a:off x="7096613" y="1043014"/>
            <a:ext cx="736047" cy="639482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5" name="Imagen 1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19642" y="1107568"/>
            <a:ext cx="1908000" cy="1908000"/>
          </a:xfrm>
          <a:prstGeom prst="rect">
            <a:avLst/>
          </a:prstGeom>
        </p:spPr>
      </p:pic>
      <p:grpSp>
        <p:nvGrpSpPr>
          <p:cNvPr id="11" name="Grupo 10"/>
          <p:cNvGrpSpPr/>
          <p:nvPr/>
        </p:nvGrpSpPr>
        <p:grpSpPr>
          <a:xfrm>
            <a:off x="11120726" y="72044"/>
            <a:ext cx="1006475" cy="762000"/>
            <a:chOff x="0" y="0"/>
            <a:chExt cx="1006475" cy="762000"/>
          </a:xfrm>
        </p:grpSpPr>
        <p:pic>
          <p:nvPicPr>
            <p:cNvPr id="12" name="Imagen 11" descr="E:\Users\FRANCISCOJAVIER\Pictures\Logo FUNDACIÓ AdimirVector.jpg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" name="Rectángulo 12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s-E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37887546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2.08333E-7 2.59259E-6 L 0.00169 0.02014 " pathEditMode="relative" rAng="0" ptsTypes="AA">
                                      <p:cBhvr>
                                        <p:cTn id="20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8" y="995"/>
                                    </p:animMotion>
                                    <p:animRot by="1500000">
                                      <p:cBhvr>
                                        <p:cTn id="21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2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3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24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9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"/>
                            </p:stCondLst>
                            <p:childTnLst>
                              <p:par>
                                <p:cTn id="30" presetID="42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0.00625 2.59259E-6 L 0.29727 -0.0044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544" y="-231"/>
                                    </p:animMotion>
                                  </p:childTnLst>
                                </p:cTn>
                              </p:par>
                              <p:par>
                                <p:cTn id="3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3" grpId="0" animBg="1"/>
      <p:bldP spid="3" grpId="1" animBg="1"/>
      <p:bldP spid="3" grpId="2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ángulo redondeado 10"/>
          <p:cNvSpPr/>
          <p:nvPr/>
        </p:nvSpPr>
        <p:spPr>
          <a:xfrm>
            <a:off x="2511550" y="717681"/>
            <a:ext cx="7168896" cy="2688336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" name="CuadroTexto 1"/>
          <p:cNvSpPr txBox="1"/>
          <p:nvPr/>
        </p:nvSpPr>
        <p:spPr>
          <a:xfrm>
            <a:off x="1567946" y="4093056"/>
            <a:ext cx="1800000" cy="186204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 smtClean="0"/>
              <a:t>3</a:t>
            </a:r>
            <a:endParaRPr lang="es-ES" sz="11500" b="1" dirty="0"/>
          </a:p>
        </p:txBody>
      </p:sp>
      <p:sp>
        <p:nvSpPr>
          <p:cNvPr id="3" name="CuadroTexto 2"/>
          <p:cNvSpPr txBox="1"/>
          <p:nvPr/>
        </p:nvSpPr>
        <p:spPr>
          <a:xfrm>
            <a:off x="8607238" y="4093056"/>
            <a:ext cx="1800000" cy="180000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/>
              <a:t>1</a:t>
            </a: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948" y="6413248"/>
            <a:ext cx="1142998" cy="263769"/>
          </a:xfrm>
          <a:prstGeom prst="rect">
            <a:avLst/>
          </a:prstGeom>
        </p:spPr>
      </p:pic>
      <p:pic>
        <p:nvPicPr>
          <p:cNvPr id="16" name="Imagen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3997" y="4202690"/>
            <a:ext cx="1524003" cy="1524003"/>
          </a:xfrm>
          <a:prstGeom prst="rect">
            <a:avLst/>
          </a:prstGeom>
        </p:spPr>
      </p:pic>
      <p:pic>
        <p:nvPicPr>
          <p:cNvPr id="17" name="Imagen 1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3235" y="4093056"/>
            <a:ext cx="1524003" cy="1524003"/>
          </a:xfrm>
          <a:prstGeom prst="rect">
            <a:avLst/>
          </a:prstGeom>
        </p:spPr>
      </p:pic>
      <p:pic>
        <p:nvPicPr>
          <p:cNvPr id="13" name="Imagen 12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796" t="21000"/>
          <a:stretch/>
        </p:blipFill>
        <p:spPr>
          <a:xfrm>
            <a:off x="5229759" y="1212354"/>
            <a:ext cx="1732478" cy="1728000"/>
          </a:xfrm>
          <a:prstGeom prst="rect">
            <a:avLst/>
          </a:prstGeom>
        </p:spPr>
      </p:pic>
      <p:grpSp>
        <p:nvGrpSpPr>
          <p:cNvPr id="12" name="Grupo 11"/>
          <p:cNvGrpSpPr/>
          <p:nvPr/>
        </p:nvGrpSpPr>
        <p:grpSpPr>
          <a:xfrm>
            <a:off x="11120726" y="72044"/>
            <a:ext cx="1006475" cy="762000"/>
            <a:chOff x="0" y="0"/>
            <a:chExt cx="1006475" cy="762000"/>
          </a:xfrm>
        </p:grpSpPr>
        <p:pic>
          <p:nvPicPr>
            <p:cNvPr id="14" name="Imagen 13" descr="E:\Users\FRANCISCOJAVIER\Pictures\Logo FUNDACIÓ AdimirVector.jpg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5" name="Rectángulo 14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s-E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3792568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3.95833E-6 2.59259E-6 L 0.0017 0.02014 " pathEditMode="relative" rAng="0" ptsTypes="AA">
                                      <p:cBhvr>
                                        <p:cTn id="20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8" y="995"/>
                                    </p:animMotion>
                                    <p:animRot by="1500000">
                                      <p:cBhvr>
                                        <p:cTn id="21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2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3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24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9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"/>
                            </p:stCondLst>
                            <p:childTnLst>
                              <p:par>
                                <p:cTn id="30" presetID="42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-3.95833E-6 2.59259E-6 L 0.29102 -0.0044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544" y="-231"/>
                                    </p:animMotion>
                                  </p:childTnLst>
                                </p:cTn>
                              </p:par>
                              <p:par>
                                <p:cTn id="3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3" grpId="0" animBg="1"/>
      <p:bldP spid="3" grpId="1" animBg="1"/>
      <p:bldP spid="3" grpId="2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ángulo redondeado 17"/>
          <p:cNvSpPr/>
          <p:nvPr/>
        </p:nvSpPr>
        <p:spPr>
          <a:xfrm>
            <a:off x="2456686" y="717681"/>
            <a:ext cx="7168896" cy="2688336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" name="CuadroTexto 1"/>
          <p:cNvSpPr txBox="1"/>
          <p:nvPr/>
        </p:nvSpPr>
        <p:spPr>
          <a:xfrm>
            <a:off x="1513082" y="4093056"/>
            <a:ext cx="1800000" cy="186204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 smtClean="0"/>
              <a:t>3</a:t>
            </a:r>
            <a:endParaRPr lang="es-ES" sz="11500" b="1" dirty="0"/>
          </a:p>
        </p:txBody>
      </p:sp>
      <p:sp>
        <p:nvSpPr>
          <p:cNvPr id="3" name="CuadroTexto 2"/>
          <p:cNvSpPr txBox="1"/>
          <p:nvPr/>
        </p:nvSpPr>
        <p:spPr>
          <a:xfrm>
            <a:off x="8552374" y="4093056"/>
            <a:ext cx="1800000" cy="180000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/>
              <a:t>1</a:t>
            </a: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948" y="6413248"/>
            <a:ext cx="1142998" cy="263769"/>
          </a:xfrm>
          <a:prstGeom prst="rect">
            <a:avLst/>
          </a:prstGeom>
        </p:spPr>
      </p:pic>
      <p:pic>
        <p:nvPicPr>
          <p:cNvPr id="16" name="Imagen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79133" y="4202690"/>
            <a:ext cx="1524003" cy="1524003"/>
          </a:xfrm>
          <a:prstGeom prst="rect">
            <a:avLst/>
          </a:prstGeom>
        </p:spPr>
      </p:pic>
      <p:pic>
        <p:nvPicPr>
          <p:cNvPr id="17" name="Imagen 1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8371" y="4093056"/>
            <a:ext cx="1524003" cy="1524003"/>
          </a:xfrm>
          <a:prstGeom prst="rect">
            <a:avLst/>
          </a:prstGeom>
        </p:spPr>
      </p:pic>
      <p:pic>
        <p:nvPicPr>
          <p:cNvPr id="19" name="Imagen 1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9057" y="994225"/>
            <a:ext cx="2135247" cy="2135247"/>
          </a:xfrm>
          <a:prstGeom prst="rect">
            <a:avLst/>
          </a:prstGeom>
        </p:spPr>
      </p:pic>
      <p:grpSp>
        <p:nvGrpSpPr>
          <p:cNvPr id="11" name="Grupo 10"/>
          <p:cNvGrpSpPr/>
          <p:nvPr/>
        </p:nvGrpSpPr>
        <p:grpSpPr>
          <a:xfrm>
            <a:off x="11120726" y="72044"/>
            <a:ext cx="1006475" cy="762000"/>
            <a:chOff x="0" y="0"/>
            <a:chExt cx="1006475" cy="762000"/>
          </a:xfrm>
        </p:grpSpPr>
        <p:pic>
          <p:nvPicPr>
            <p:cNvPr id="12" name="Imagen 11" descr="E:\Users\FRANCISCOJAVIER\Pictures\Logo FUNDACIÓ AdimirVector.jpg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" name="Rectángulo 12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s-E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9725257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3.33333E-6 2.59259E-6 L 0.00169 0.02014 " pathEditMode="relative" rAng="0" ptsTypes="AA">
                                      <p:cBhvr>
                                        <p:cTn id="20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8" y="995"/>
                                    </p:animMotion>
                                    <p:animRot by="1500000">
                                      <p:cBhvr>
                                        <p:cTn id="21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2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3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24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9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"/>
                            </p:stCondLst>
                            <p:childTnLst>
                              <p:par>
                                <p:cTn id="30" presetID="42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3.33333E-6 2.59259E-6 L 0.29101 -0.0044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544" y="-231"/>
                                    </p:animMotion>
                                  </p:childTnLst>
                                </p:cTn>
                              </p:par>
                              <p:par>
                                <p:cTn id="3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3" grpId="0" animBg="1"/>
      <p:bldP spid="3" grpId="1" animBg="1"/>
      <p:bldP spid="3" grpId="2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ángulo redondeado 18"/>
          <p:cNvSpPr/>
          <p:nvPr/>
        </p:nvSpPr>
        <p:spPr>
          <a:xfrm>
            <a:off x="2511550" y="717681"/>
            <a:ext cx="7168896" cy="2688336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CuadroTexto 4"/>
          <p:cNvSpPr txBox="1"/>
          <p:nvPr/>
        </p:nvSpPr>
        <p:spPr>
          <a:xfrm>
            <a:off x="8952209" y="4213392"/>
            <a:ext cx="1800000" cy="180000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/>
              <a:t>5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1612688" y="4213392"/>
            <a:ext cx="1800000" cy="180000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/>
              <a:t>4</a:t>
            </a:r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690" y="6398961"/>
            <a:ext cx="1142998" cy="263769"/>
          </a:xfrm>
          <a:prstGeom prst="rect">
            <a:avLst/>
          </a:prstGeom>
        </p:spPr>
      </p:pic>
      <p:pic>
        <p:nvPicPr>
          <p:cNvPr id="17" name="Imagen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3997" y="4202690"/>
            <a:ext cx="1524003" cy="1524003"/>
          </a:xfrm>
          <a:prstGeom prst="rect">
            <a:avLst/>
          </a:prstGeom>
        </p:spPr>
      </p:pic>
      <p:pic>
        <p:nvPicPr>
          <p:cNvPr id="18" name="Imagen 1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3235" y="4093056"/>
            <a:ext cx="1524003" cy="1524003"/>
          </a:xfrm>
          <a:prstGeom prst="rect">
            <a:avLst/>
          </a:prstGeom>
        </p:spPr>
      </p:pic>
      <p:pic>
        <p:nvPicPr>
          <p:cNvPr id="20" name="Imagen 19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200" t="21000"/>
          <a:stretch/>
        </p:blipFill>
        <p:spPr>
          <a:xfrm>
            <a:off x="5221055" y="1161849"/>
            <a:ext cx="1749885" cy="1800000"/>
          </a:xfrm>
          <a:prstGeom prst="rect">
            <a:avLst/>
          </a:prstGeom>
        </p:spPr>
      </p:pic>
      <p:grpSp>
        <p:nvGrpSpPr>
          <p:cNvPr id="10" name="Grupo 9"/>
          <p:cNvGrpSpPr/>
          <p:nvPr/>
        </p:nvGrpSpPr>
        <p:grpSpPr>
          <a:xfrm>
            <a:off x="11120726" y="72044"/>
            <a:ext cx="1006475" cy="762000"/>
            <a:chOff x="0" y="0"/>
            <a:chExt cx="1006475" cy="762000"/>
          </a:xfrm>
        </p:grpSpPr>
        <p:pic>
          <p:nvPicPr>
            <p:cNvPr id="11" name="Imagen 10" descr="E:\Users\FRANCISCOJAVIER\Pictures\Logo FUNDACIÓ AdimirVector.jpg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2" name="Rectángulo 11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s-E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36569569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6.25E-7 -1.48148E-6 L 0.00169 0.02014 " pathEditMode="relative" rAng="0" ptsTypes="AA">
                                      <p:cBhvr>
                                        <p:cTn id="20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8" y="995"/>
                                    </p:animMotion>
                                    <p:animRot by="1500000">
                                      <p:cBhvr>
                                        <p:cTn id="21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2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3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24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9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"/>
                            </p:stCondLst>
                            <p:childTnLst>
                              <p:par>
                                <p:cTn id="30" presetID="42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-8.33333E-7 3.7037E-7 L -0.3138 0.00185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937" y="-370"/>
                                    </p:animMotion>
                                  </p:childTnLst>
                                </p:cTn>
                              </p:par>
                              <p:par>
                                <p:cTn id="3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ángulo redondeado 21"/>
          <p:cNvSpPr/>
          <p:nvPr/>
        </p:nvSpPr>
        <p:spPr>
          <a:xfrm>
            <a:off x="2511550" y="717681"/>
            <a:ext cx="7168896" cy="2688336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CuadroTexto 4"/>
          <p:cNvSpPr txBox="1"/>
          <p:nvPr/>
        </p:nvSpPr>
        <p:spPr>
          <a:xfrm>
            <a:off x="8952209" y="4213392"/>
            <a:ext cx="1800000" cy="186204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 smtClean="0"/>
              <a:t>4</a:t>
            </a:r>
            <a:endParaRPr lang="es-ES" sz="11500" b="1" dirty="0"/>
          </a:p>
        </p:txBody>
      </p:sp>
      <p:sp>
        <p:nvSpPr>
          <p:cNvPr id="6" name="CuadroTexto 5"/>
          <p:cNvSpPr txBox="1"/>
          <p:nvPr/>
        </p:nvSpPr>
        <p:spPr>
          <a:xfrm>
            <a:off x="1612688" y="4213392"/>
            <a:ext cx="1800000" cy="186204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 smtClean="0"/>
              <a:t>3</a:t>
            </a:r>
            <a:endParaRPr lang="es-ES" sz="11500" b="1" dirty="0"/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690" y="6398961"/>
            <a:ext cx="1142998" cy="263769"/>
          </a:xfrm>
          <a:prstGeom prst="rect">
            <a:avLst/>
          </a:prstGeom>
        </p:spPr>
      </p:pic>
      <p:pic>
        <p:nvPicPr>
          <p:cNvPr id="20" name="Imagen 1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3997" y="4202690"/>
            <a:ext cx="1524003" cy="1524003"/>
          </a:xfrm>
          <a:prstGeom prst="rect">
            <a:avLst/>
          </a:prstGeom>
        </p:spPr>
      </p:pic>
      <p:pic>
        <p:nvPicPr>
          <p:cNvPr id="21" name="Imagen 2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3235" y="4093056"/>
            <a:ext cx="1524003" cy="1524003"/>
          </a:xfrm>
          <a:prstGeom prst="rect">
            <a:avLst/>
          </a:prstGeom>
        </p:spPr>
      </p:pic>
      <p:grpSp>
        <p:nvGrpSpPr>
          <p:cNvPr id="8" name="Grupo 7"/>
          <p:cNvGrpSpPr/>
          <p:nvPr/>
        </p:nvGrpSpPr>
        <p:grpSpPr>
          <a:xfrm>
            <a:off x="4864608" y="1139503"/>
            <a:ext cx="1993392" cy="1844692"/>
            <a:chOff x="5541264" y="989948"/>
            <a:chExt cx="1541971" cy="1524003"/>
          </a:xfrm>
        </p:grpSpPr>
        <p:pic>
          <p:nvPicPr>
            <p:cNvPr id="3" name="Imagen 2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59232" y="989948"/>
              <a:ext cx="1524003" cy="1524003"/>
            </a:xfrm>
            <a:prstGeom prst="rect">
              <a:avLst/>
            </a:prstGeom>
          </p:spPr>
        </p:pic>
        <p:sp>
          <p:nvSpPr>
            <p:cNvPr id="4" name="CuadroTexto 3"/>
            <p:cNvSpPr txBox="1"/>
            <p:nvPr/>
          </p:nvSpPr>
          <p:spPr>
            <a:xfrm>
              <a:off x="5541264" y="989948"/>
              <a:ext cx="554734" cy="50966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s-ES" dirty="0"/>
            </a:p>
          </p:txBody>
        </p:sp>
      </p:grpSp>
      <p:grpSp>
        <p:nvGrpSpPr>
          <p:cNvPr id="12" name="Grupo 11"/>
          <p:cNvGrpSpPr/>
          <p:nvPr/>
        </p:nvGrpSpPr>
        <p:grpSpPr>
          <a:xfrm>
            <a:off x="11120726" y="72044"/>
            <a:ext cx="1006475" cy="762000"/>
            <a:chOff x="0" y="0"/>
            <a:chExt cx="1006475" cy="762000"/>
          </a:xfrm>
        </p:grpSpPr>
        <p:pic>
          <p:nvPicPr>
            <p:cNvPr id="13" name="Imagen 12" descr="E:\Users\FRANCISCOJAVIER\Pictures\Logo FUNDACIÓ AdimirVector.jpg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4" name="Rectángulo 13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s-E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35845437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2.91667E-6 1.11022E-16 L 0.0017 0.02014 " pathEditMode="relative" rAng="0" ptsTypes="AA">
                                      <p:cBhvr>
                                        <p:cTn id="20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8" y="995"/>
                                    </p:animMotion>
                                    <p:animRot by="1500000">
                                      <p:cBhvr>
                                        <p:cTn id="21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2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3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24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9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"/>
                            </p:stCondLst>
                            <p:childTnLst>
                              <p:par>
                                <p:cTn id="30" presetID="42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-3.54167E-6 -3.33333E-6 L -0.31849 0.00185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951" y="-23"/>
                                    </p:animMotion>
                                  </p:childTnLst>
                                </p:cTn>
                              </p:par>
                              <p:par>
                                <p:cTn id="3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ángulo redondeado 17"/>
          <p:cNvSpPr/>
          <p:nvPr/>
        </p:nvSpPr>
        <p:spPr>
          <a:xfrm>
            <a:off x="2432204" y="717681"/>
            <a:ext cx="7168896" cy="2688336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" name="CuadroTexto 1"/>
          <p:cNvSpPr txBox="1"/>
          <p:nvPr/>
        </p:nvSpPr>
        <p:spPr>
          <a:xfrm>
            <a:off x="1458218" y="4093056"/>
            <a:ext cx="1800000" cy="186204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/>
              <a:t>5</a:t>
            </a:r>
          </a:p>
        </p:txBody>
      </p:sp>
      <p:sp>
        <p:nvSpPr>
          <p:cNvPr id="3" name="CuadroTexto 2"/>
          <p:cNvSpPr txBox="1"/>
          <p:nvPr/>
        </p:nvSpPr>
        <p:spPr>
          <a:xfrm>
            <a:off x="8497510" y="4093056"/>
            <a:ext cx="1800000" cy="186204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/>
              <a:t>4</a:t>
            </a: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948" y="6413248"/>
            <a:ext cx="1142998" cy="263769"/>
          </a:xfrm>
          <a:prstGeom prst="rect">
            <a:avLst/>
          </a:prstGeom>
        </p:spPr>
      </p:pic>
      <p:pic>
        <p:nvPicPr>
          <p:cNvPr id="16" name="Imagen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4269" y="4202690"/>
            <a:ext cx="1524003" cy="1524003"/>
          </a:xfrm>
          <a:prstGeom prst="rect">
            <a:avLst/>
          </a:prstGeom>
        </p:spPr>
      </p:pic>
      <p:pic>
        <p:nvPicPr>
          <p:cNvPr id="17" name="Imagen 1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18643" y="4093056"/>
            <a:ext cx="1524003" cy="1524003"/>
          </a:xfrm>
          <a:prstGeom prst="rect">
            <a:avLst/>
          </a:prstGeom>
        </p:spPr>
      </p:pic>
      <p:pic>
        <p:nvPicPr>
          <p:cNvPr id="13" name="Imagen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59539" y="1637897"/>
            <a:ext cx="802535" cy="802535"/>
          </a:xfrm>
          <a:prstGeom prst="rect">
            <a:avLst/>
          </a:prstGeom>
        </p:spPr>
      </p:pic>
      <p:pic>
        <p:nvPicPr>
          <p:cNvPr id="14" name="Imagen 1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7004" y="872235"/>
            <a:ext cx="802535" cy="802535"/>
          </a:xfrm>
          <a:prstGeom prst="rect">
            <a:avLst/>
          </a:prstGeom>
        </p:spPr>
      </p:pic>
      <p:pic>
        <p:nvPicPr>
          <p:cNvPr id="15" name="Imagen 1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0797" y="926944"/>
            <a:ext cx="802535" cy="802535"/>
          </a:xfrm>
          <a:prstGeom prst="rect">
            <a:avLst/>
          </a:prstGeom>
        </p:spPr>
      </p:pic>
      <p:pic>
        <p:nvPicPr>
          <p:cNvPr id="19" name="Imagen 1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0796" y="2458268"/>
            <a:ext cx="802535" cy="802535"/>
          </a:xfrm>
          <a:prstGeom prst="rect">
            <a:avLst/>
          </a:prstGeom>
        </p:spPr>
      </p:pic>
      <p:pic>
        <p:nvPicPr>
          <p:cNvPr id="20" name="Imagen 1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7005" y="2372420"/>
            <a:ext cx="802535" cy="802535"/>
          </a:xfrm>
          <a:prstGeom prst="rect">
            <a:avLst/>
          </a:prstGeom>
        </p:spPr>
      </p:pic>
      <p:grpSp>
        <p:nvGrpSpPr>
          <p:cNvPr id="21" name="Grupo 20"/>
          <p:cNvGrpSpPr/>
          <p:nvPr/>
        </p:nvGrpSpPr>
        <p:grpSpPr>
          <a:xfrm>
            <a:off x="11120726" y="72044"/>
            <a:ext cx="1006475" cy="762000"/>
            <a:chOff x="0" y="0"/>
            <a:chExt cx="1006475" cy="762000"/>
          </a:xfrm>
        </p:grpSpPr>
        <p:pic>
          <p:nvPicPr>
            <p:cNvPr id="22" name="Imagen 21" descr="E:\Users\FRANCISCOJAVIER\Pictures\Logo FUNDACIÓ AdimirVector.jpg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3" name="Rectángulo 22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s-E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14981100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6.25E-7 2.59259E-6 L 0.00169 0.02014 " pathEditMode="relative" rAng="0" ptsTypes="AA">
                                      <p:cBhvr>
                                        <p:cTn id="28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8" y="995"/>
                                    </p:animMotion>
                                    <p:animRot by="1500000">
                                      <p:cBhvr>
                                        <p:cTn id="29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0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1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32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9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42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2.77556E-17 4.44444E-6 L 0.29883 -0.0044 " pathEditMode="relative" rAng="0" ptsTypes="AA">
                                      <p:cBhvr>
                                        <p:cTn id="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234" y="-139"/>
                                    </p:animMotion>
                                  </p:childTnLst>
                                </p:cTn>
                              </p:par>
                              <p:par>
                                <p:cTn id="4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000"/>
                            </p:stCondLst>
                            <p:childTnLst>
                              <p:par>
                                <p:cTn id="43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3" grpId="0" animBg="1"/>
      <p:bldP spid="3" grpId="1" animBg="1"/>
      <p:bldP spid="3" grpId="2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ángulo redondeado 13"/>
          <p:cNvSpPr/>
          <p:nvPr/>
        </p:nvSpPr>
        <p:spPr>
          <a:xfrm>
            <a:off x="2511550" y="717681"/>
            <a:ext cx="7168896" cy="2688336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CuadroTexto 4"/>
          <p:cNvSpPr txBox="1"/>
          <p:nvPr/>
        </p:nvSpPr>
        <p:spPr>
          <a:xfrm>
            <a:off x="8952209" y="4213392"/>
            <a:ext cx="1800000" cy="186204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 smtClean="0"/>
              <a:t>3</a:t>
            </a:r>
            <a:endParaRPr lang="es-ES" sz="11500" b="1" dirty="0"/>
          </a:p>
        </p:txBody>
      </p:sp>
      <p:sp>
        <p:nvSpPr>
          <p:cNvPr id="6" name="CuadroTexto 5"/>
          <p:cNvSpPr txBox="1"/>
          <p:nvPr/>
        </p:nvSpPr>
        <p:spPr>
          <a:xfrm>
            <a:off x="1612688" y="4213392"/>
            <a:ext cx="1800000" cy="180000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/>
              <a:t>4</a:t>
            </a:r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690" y="6398961"/>
            <a:ext cx="1142998" cy="263769"/>
          </a:xfrm>
          <a:prstGeom prst="rect">
            <a:avLst/>
          </a:prstGeom>
        </p:spPr>
      </p:pic>
      <p:pic>
        <p:nvPicPr>
          <p:cNvPr id="18" name="Imagen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1997" y="2054001"/>
            <a:ext cx="1224000" cy="1224000"/>
          </a:xfrm>
          <a:prstGeom prst="rect">
            <a:avLst/>
          </a:prstGeom>
        </p:spPr>
      </p:pic>
      <p:pic>
        <p:nvPicPr>
          <p:cNvPr id="19" name="Imagen 1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6000" y="2054001"/>
            <a:ext cx="1224000" cy="1224000"/>
          </a:xfrm>
          <a:prstGeom prst="rect">
            <a:avLst/>
          </a:prstGeom>
        </p:spPr>
      </p:pic>
      <p:pic>
        <p:nvPicPr>
          <p:cNvPr id="21" name="Imagen 2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3998" y="830001"/>
            <a:ext cx="1224000" cy="1224000"/>
          </a:xfrm>
          <a:prstGeom prst="rect">
            <a:avLst/>
          </a:prstGeom>
        </p:spPr>
      </p:pic>
      <p:pic>
        <p:nvPicPr>
          <p:cNvPr id="12" name="Imagen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3997" y="4202690"/>
            <a:ext cx="1524003" cy="1524003"/>
          </a:xfrm>
          <a:prstGeom prst="rect">
            <a:avLst/>
          </a:prstGeom>
        </p:spPr>
      </p:pic>
      <p:pic>
        <p:nvPicPr>
          <p:cNvPr id="13" name="Imagen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3235" y="4093056"/>
            <a:ext cx="1524003" cy="1524003"/>
          </a:xfrm>
          <a:prstGeom prst="rect">
            <a:avLst/>
          </a:prstGeom>
        </p:spPr>
      </p:pic>
      <p:grpSp>
        <p:nvGrpSpPr>
          <p:cNvPr id="15" name="Grupo 14"/>
          <p:cNvGrpSpPr/>
          <p:nvPr/>
        </p:nvGrpSpPr>
        <p:grpSpPr>
          <a:xfrm>
            <a:off x="11120726" y="72044"/>
            <a:ext cx="1006475" cy="762000"/>
            <a:chOff x="0" y="0"/>
            <a:chExt cx="1006475" cy="762000"/>
          </a:xfrm>
        </p:grpSpPr>
        <p:pic>
          <p:nvPicPr>
            <p:cNvPr id="17" name="Imagen 16" descr="E:\Users\FRANCISCOJAVIER\Pictures\Logo FUNDACIÓ AdimirVector.jpg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0" name="Rectángulo 19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s-E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16360732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2.91667E-6 1.11022E-16 L 0.0017 0.02014 " pathEditMode="relative" rAng="0" ptsTypes="AA">
                                      <p:cBhvr>
                                        <p:cTn id="24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8" y="995"/>
                                    </p:animMotion>
                                    <p:animRot by="1500000">
                                      <p:cBhvr>
                                        <p:cTn id="25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6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7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28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9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000"/>
                            </p:stCondLst>
                            <p:childTnLst>
                              <p:par>
                                <p:cTn id="34" presetID="42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-1.25E-6 7.40741E-7 L -0.31067 0.00185 " pathEditMode="relative" rAng="0" ptsTypes="AA">
                                      <p:cBhvr>
                                        <p:cTn id="3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482" y="255"/>
                                    </p:animMotion>
                                  </p:childTnLst>
                                </p:cTn>
                              </p:par>
                              <p:par>
                                <p:cTn id="3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ángulo redondeado 17"/>
          <p:cNvSpPr/>
          <p:nvPr/>
        </p:nvSpPr>
        <p:spPr>
          <a:xfrm>
            <a:off x="2328670" y="717681"/>
            <a:ext cx="7168896" cy="2688336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" name="CuadroTexto 1"/>
          <p:cNvSpPr txBox="1"/>
          <p:nvPr/>
        </p:nvSpPr>
        <p:spPr>
          <a:xfrm>
            <a:off x="1385066" y="4093056"/>
            <a:ext cx="1800000" cy="186204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 smtClean="0"/>
              <a:t>1</a:t>
            </a:r>
            <a:endParaRPr lang="es-ES" sz="11500" b="1" dirty="0"/>
          </a:p>
        </p:txBody>
      </p:sp>
      <p:sp>
        <p:nvSpPr>
          <p:cNvPr id="3" name="CuadroTexto 2"/>
          <p:cNvSpPr txBox="1"/>
          <p:nvPr/>
        </p:nvSpPr>
        <p:spPr>
          <a:xfrm>
            <a:off x="8424358" y="4093056"/>
            <a:ext cx="1800000" cy="186204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/>
              <a:t>2</a:t>
            </a: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948" y="6413248"/>
            <a:ext cx="1142998" cy="263769"/>
          </a:xfrm>
          <a:prstGeom prst="rect">
            <a:avLst/>
          </a:prstGeom>
        </p:spPr>
      </p:pic>
      <p:pic>
        <p:nvPicPr>
          <p:cNvPr id="16" name="Imagen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51117" y="4202690"/>
            <a:ext cx="1524003" cy="1524003"/>
          </a:xfrm>
          <a:prstGeom prst="rect">
            <a:avLst/>
          </a:prstGeom>
        </p:spPr>
      </p:pic>
      <p:pic>
        <p:nvPicPr>
          <p:cNvPr id="17" name="Imagen 1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63779" y="4093056"/>
            <a:ext cx="1524003" cy="1524003"/>
          </a:xfrm>
          <a:prstGeom prst="rect">
            <a:avLst/>
          </a:prstGeom>
        </p:spPr>
      </p:pic>
      <p:sp>
        <p:nvSpPr>
          <p:cNvPr id="19" name="Rectángulo 18"/>
          <p:cNvSpPr/>
          <p:nvPr/>
        </p:nvSpPr>
        <p:spPr>
          <a:xfrm>
            <a:off x="7096613" y="1043014"/>
            <a:ext cx="736047" cy="639482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926" t="14362" r="16585" b="17656"/>
          <a:stretch/>
        </p:blipFill>
        <p:spPr>
          <a:xfrm>
            <a:off x="4832555" y="905256"/>
            <a:ext cx="2209193" cy="2258838"/>
          </a:xfrm>
          <a:prstGeom prst="rect">
            <a:avLst/>
          </a:prstGeom>
        </p:spPr>
      </p:pic>
      <p:grpSp>
        <p:nvGrpSpPr>
          <p:cNvPr id="11" name="Grupo 10"/>
          <p:cNvGrpSpPr/>
          <p:nvPr/>
        </p:nvGrpSpPr>
        <p:grpSpPr>
          <a:xfrm>
            <a:off x="11120726" y="72044"/>
            <a:ext cx="1006475" cy="762000"/>
            <a:chOff x="0" y="0"/>
            <a:chExt cx="1006475" cy="762000"/>
          </a:xfrm>
        </p:grpSpPr>
        <p:pic>
          <p:nvPicPr>
            <p:cNvPr id="12" name="Imagen 11" descr="E:\Users\FRANCISCOJAVIER\Pictures\Logo FUNDACIÓ AdimirVector.jpg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" name="Rectángulo 12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s-E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26688533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2.08333E-7 2.59259E-6 L 0.00169 0.02014 " pathEditMode="relative" rAng="0" ptsTypes="AA">
                                      <p:cBhvr>
                                        <p:cTn id="20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8" y="995"/>
                                    </p:animMotion>
                                    <p:animRot by="1500000">
                                      <p:cBhvr>
                                        <p:cTn id="21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2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3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24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9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"/>
                            </p:stCondLst>
                            <p:childTnLst>
                              <p:par>
                                <p:cTn id="30" presetID="42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2.08333E-7 2.59259E-6 L 0.29102 -0.0044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544" y="-231"/>
                                    </p:animMotion>
                                  </p:childTnLst>
                                </p:cTn>
                              </p:par>
                              <p:par>
                                <p:cTn id="3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3" grpId="0" animBg="1"/>
      <p:bldP spid="3" grpId="1" animBg="1"/>
      <p:bldP spid="3" grpId="2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ángulo redondeado 17"/>
          <p:cNvSpPr/>
          <p:nvPr/>
        </p:nvSpPr>
        <p:spPr>
          <a:xfrm>
            <a:off x="2328670" y="717681"/>
            <a:ext cx="7168896" cy="2688336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" name="CuadroTexto 1"/>
          <p:cNvSpPr txBox="1"/>
          <p:nvPr/>
        </p:nvSpPr>
        <p:spPr>
          <a:xfrm>
            <a:off x="1531370" y="4093056"/>
            <a:ext cx="1800000" cy="186204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/>
              <a:t>3</a:t>
            </a:r>
          </a:p>
        </p:txBody>
      </p:sp>
      <p:sp>
        <p:nvSpPr>
          <p:cNvPr id="3" name="CuadroTexto 2"/>
          <p:cNvSpPr txBox="1"/>
          <p:nvPr/>
        </p:nvSpPr>
        <p:spPr>
          <a:xfrm>
            <a:off x="8570662" y="4093056"/>
            <a:ext cx="1800000" cy="186204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/>
              <a:t>4</a:t>
            </a: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948" y="6413248"/>
            <a:ext cx="1142998" cy="263769"/>
          </a:xfrm>
          <a:prstGeom prst="rect">
            <a:avLst/>
          </a:prstGeom>
        </p:spPr>
      </p:pic>
      <p:pic>
        <p:nvPicPr>
          <p:cNvPr id="16" name="Imagen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7421" y="4202690"/>
            <a:ext cx="1524003" cy="1524003"/>
          </a:xfrm>
          <a:prstGeom prst="rect">
            <a:avLst/>
          </a:prstGeom>
        </p:spPr>
      </p:pic>
      <p:pic>
        <p:nvPicPr>
          <p:cNvPr id="17" name="Imagen 1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0083" y="4093056"/>
            <a:ext cx="1524003" cy="1524003"/>
          </a:xfrm>
          <a:prstGeom prst="rect">
            <a:avLst/>
          </a:prstGeom>
        </p:spPr>
      </p:pic>
      <p:sp>
        <p:nvSpPr>
          <p:cNvPr id="19" name="Rectángulo 18"/>
          <p:cNvSpPr/>
          <p:nvPr/>
        </p:nvSpPr>
        <p:spPr>
          <a:xfrm>
            <a:off x="7096613" y="1043014"/>
            <a:ext cx="736047" cy="639482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3" name="Imagen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1347" y="781988"/>
            <a:ext cx="755135" cy="755135"/>
          </a:xfrm>
          <a:prstGeom prst="rect">
            <a:avLst/>
          </a:prstGeom>
        </p:spPr>
      </p:pic>
      <p:pic>
        <p:nvPicPr>
          <p:cNvPr id="14" name="Imagen 1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2160" y="2580258"/>
            <a:ext cx="755135" cy="755135"/>
          </a:xfrm>
          <a:prstGeom prst="rect">
            <a:avLst/>
          </a:prstGeom>
        </p:spPr>
      </p:pic>
      <p:pic>
        <p:nvPicPr>
          <p:cNvPr id="15" name="Imagen 1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0267" y="1637921"/>
            <a:ext cx="755135" cy="755135"/>
          </a:xfrm>
          <a:prstGeom prst="rect">
            <a:avLst/>
          </a:prstGeom>
        </p:spPr>
      </p:pic>
      <p:grpSp>
        <p:nvGrpSpPr>
          <p:cNvPr id="20" name="Grupo 19"/>
          <p:cNvGrpSpPr/>
          <p:nvPr/>
        </p:nvGrpSpPr>
        <p:grpSpPr>
          <a:xfrm>
            <a:off x="11120726" y="72044"/>
            <a:ext cx="1006475" cy="762000"/>
            <a:chOff x="0" y="0"/>
            <a:chExt cx="1006475" cy="762000"/>
          </a:xfrm>
        </p:grpSpPr>
        <p:pic>
          <p:nvPicPr>
            <p:cNvPr id="21" name="Imagen 20" descr="E:\Users\FRANCISCOJAVIER\Pictures\Logo FUNDACIÓ AdimirVector.jpg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2" name="Rectángulo 21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s-E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18468851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8.33333E-7 2.59259E-6 L 0.00169 0.02014 " pathEditMode="relative" rAng="0" ptsTypes="AA">
                                      <p:cBhvr>
                                        <p:cTn id="24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8" y="995"/>
                                    </p:animMotion>
                                    <p:animRot by="1500000">
                                      <p:cBhvr>
                                        <p:cTn id="25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6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7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28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9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000"/>
                            </p:stCondLst>
                            <p:childTnLst>
                              <p:par>
                                <p:cTn id="34" presetID="42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8.33333E-7 2.59259E-6 L 0.29101 -0.0044 " pathEditMode="relative" rAng="0" ptsTypes="AA">
                                      <p:cBhvr>
                                        <p:cTn id="3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544" y="-231"/>
                                    </p:animMotion>
                                  </p:childTnLst>
                                </p:cTn>
                              </p:par>
                              <p:par>
                                <p:cTn id="3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3" grpId="0" animBg="1"/>
      <p:bldP spid="3" grpId="1" animBg="1"/>
      <p:bldP spid="3" grpId="2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ángulo redondeado 13"/>
          <p:cNvSpPr/>
          <p:nvPr/>
        </p:nvSpPr>
        <p:spPr>
          <a:xfrm>
            <a:off x="2511550" y="717681"/>
            <a:ext cx="7168896" cy="2688336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" name="CuadroTexto 1"/>
          <p:cNvSpPr txBox="1"/>
          <p:nvPr/>
        </p:nvSpPr>
        <p:spPr>
          <a:xfrm>
            <a:off x="1567946" y="4093056"/>
            <a:ext cx="1800000" cy="186204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/>
              <a:t>2</a:t>
            </a:r>
          </a:p>
        </p:txBody>
      </p:sp>
      <p:sp>
        <p:nvSpPr>
          <p:cNvPr id="3" name="CuadroTexto 2"/>
          <p:cNvSpPr txBox="1"/>
          <p:nvPr/>
        </p:nvSpPr>
        <p:spPr>
          <a:xfrm>
            <a:off x="8607238" y="4093056"/>
            <a:ext cx="1800000" cy="180000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/>
              <a:t>1</a:t>
            </a: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948" y="6413248"/>
            <a:ext cx="1142998" cy="263769"/>
          </a:xfrm>
          <a:prstGeom prst="rect">
            <a:avLst/>
          </a:prstGeom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3997" y="4202690"/>
            <a:ext cx="1524003" cy="1524003"/>
          </a:xfrm>
          <a:prstGeom prst="rect">
            <a:avLst/>
          </a:prstGeom>
        </p:spPr>
      </p:pic>
      <p:pic>
        <p:nvPicPr>
          <p:cNvPr id="13" name="Imagen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46659" y="4093056"/>
            <a:ext cx="1524003" cy="1524003"/>
          </a:xfrm>
          <a:prstGeom prst="rect">
            <a:avLst/>
          </a:prstGeom>
        </p:spPr>
      </p:pic>
      <p:pic>
        <p:nvPicPr>
          <p:cNvPr id="15" name="Imagen 14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692" t="23628"/>
          <a:stretch/>
        </p:blipFill>
        <p:spPr>
          <a:xfrm>
            <a:off x="5177714" y="1150706"/>
            <a:ext cx="1822058" cy="1800000"/>
          </a:xfrm>
          <a:prstGeom prst="rect">
            <a:avLst/>
          </a:prstGeom>
        </p:spPr>
      </p:pic>
      <p:grpSp>
        <p:nvGrpSpPr>
          <p:cNvPr id="12" name="Grupo 11"/>
          <p:cNvGrpSpPr/>
          <p:nvPr/>
        </p:nvGrpSpPr>
        <p:grpSpPr>
          <a:xfrm>
            <a:off x="11120726" y="72044"/>
            <a:ext cx="1006475" cy="762000"/>
            <a:chOff x="0" y="0"/>
            <a:chExt cx="1006475" cy="762000"/>
          </a:xfrm>
        </p:grpSpPr>
        <p:pic>
          <p:nvPicPr>
            <p:cNvPr id="16" name="Imagen 15" descr="E:\Users\FRANCISCOJAVIER\Pictures\Logo FUNDACIÓ AdimirVector.jpg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7" name="Rectángulo 16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s-E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19794815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3.95833E-6 2.59259E-6 L 0.0017 0.02014 " pathEditMode="relative" rAng="0" ptsTypes="AA">
                                      <p:cBhvr>
                                        <p:cTn id="20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8" y="995"/>
                                    </p:animMotion>
                                    <p:animRot by="1500000">
                                      <p:cBhvr>
                                        <p:cTn id="21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2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3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24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9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"/>
                            </p:stCondLst>
                            <p:childTnLst>
                              <p:par>
                                <p:cTn id="30" presetID="42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-3.95833E-6 2.59259E-6 L 0.29102 -0.0044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544" y="-231"/>
                                    </p:animMotion>
                                  </p:childTnLst>
                                </p:cTn>
                              </p:par>
                              <p:par>
                                <p:cTn id="3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3" grpId="0" animBg="1"/>
      <p:bldP spid="3" grpId="1" animBg="1"/>
      <p:bldP spid="3" grpId="2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ángulo redondeado 13"/>
          <p:cNvSpPr/>
          <p:nvPr/>
        </p:nvSpPr>
        <p:spPr>
          <a:xfrm>
            <a:off x="2511550" y="717681"/>
            <a:ext cx="7168896" cy="2688336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CuadroTexto 4"/>
          <p:cNvSpPr txBox="1"/>
          <p:nvPr/>
        </p:nvSpPr>
        <p:spPr>
          <a:xfrm>
            <a:off x="8952209" y="4213392"/>
            <a:ext cx="1800000" cy="180000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/>
              <a:t>5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1612688" y="4213392"/>
            <a:ext cx="1800000" cy="180000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/>
              <a:t>4</a:t>
            </a:r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690" y="6398961"/>
            <a:ext cx="1142998" cy="263769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9770" y="809264"/>
            <a:ext cx="903029" cy="903029"/>
          </a:xfrm>
          <a:prstGeom prst="rect">
            <a:avLst/>
          </a:prstGeom>
        </p:spPr>
      </p:pic>
      <p:pic>
        <p:nvPicPr>
          <p:cNvPr id="17" name="Imagen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2934" y="795617"/>
            <a:ext cx="903029" cy="903029"/>
          </a:xfrm>
          <a:prstGeom prst="rect">
            <a:avLst/>
          </a:prstGeom>
        </p:spPr>
      </p:pic>
      <p:pic>
        <p:nvPicPr>
          <p:cNvPr id="18" name="Imagen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9770" y="2403549"/>
            <a:ext cx="903029" cy="903029"/>
          </a:xfrm>
          <a:prstGeom prst="rect">
            <a:avLst/>
          </a:prstGeom>
        </p:spPr>
      </p:pic>
      <p:pic>
        <p:nvPicPr>
          <p:cNvPr id="19" name="Imagen 1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6582" y="2389902"/>
            <a:ext cx="903029" cy="903029"/>
          </a:xfrm>
          <a:prstGeom prst="rect">
            <a:avLst/>
          </a:prstGeom>
        </p:spPr>
      </p:pic>
      <p:pic>
        <p:nvPicPr>
          <p:cNvPr id="21" name="Imagen 2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5608" y="1597263"/>
            <a:ext cx="903029" cy="903029"/>
          </a:xfrm>
          <a:prstGeom prst="rect">
            <a:avLst/>
          </a:prstGeom>
        </p:spPr>
      </p:pic>
      <p:pic>
        <p:nvPicPr>
          <p:cNvPr id="24" name="Imagen 2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3997" y="4202690"/>
            <a:ext cx="1524003" cy="1524003"/>
          </a:xfrm>
          <a:prstGeom prst="rect">
            <a:avLst/>
          </a:prstGeom>
        </p:spPr>
      </p:pic>
      <p:pic>
        <p:nvPicPr>
          <p:cNvPr id="25" name="Imagen 2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46275" y="4213392"/>
            <a:ext cx="1524003" cy="1524003"/>
          </a:xfrm>
          <a:prstGeom prst="rect">
            <a:avLst/>
          </a:prstGeom>
        </p:spPr>
      </p:pic>
      <p:grpSp>
        <p:nvGrpSpPr>
          <p:cNvPr id="15" name="Grupo 14"/>
          <p:cNvGrpSpPr/>
          <p:nvPr/>
        </p:nvGrpSpPr>
        <p:grpSpPr>
          <a:xfrm>
            <a:off x="11120726" y="72044"/>
            <a:ext cx="1006475" cy="762000"/>
            <a:chOff x="0" y="0"/>
            <a:chExt cx="1006475" cy="762000"/>
          </a:xfrm>
        </p:grpSpPr>
        <p:pic>
          <p:nvPicPr>
            <p:cNvPr id="20" name="Imagen 19" descr="E:\Users\FRANCISCOJAVIER\Pictures\Logo FUNDACIÓ AdimirVector.jpg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2" name="Rectángulo 21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s-E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19309933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6.25E-7 -1.48148E-6 L 0.00169 0.02014 " pathEditMode="relative" rAng="0" ptsTypes="AA">
                                      <p:cBhvr>
                                        <p:cTn id="32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8" y="995"/>
                                    </p:animMotion>
                                    <p:animRot by="1500000">
                                      <p:cBhvr>
                                        <p:cTn id="33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4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5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36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9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00"/>
                            </p:stCondLst>
                            <p:childTnLst>
                              <p:par>
                                <p:cTn id="42" presetID="42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0.00625 -1.85185E-6 L -0.30742 0.00185 " pathEditMode="relative" rAng="0" ptsTypes="AA">
                                      <p:cBhvr>
                                        <p:cTn id="4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690" y="93"/>
                                    </p:animMotion>
                                  </p:childTnLst>
                                </p:cTn>
                              </p:par>
                              <p:par>
                                <p:cTn id="4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14" grpId="0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ángulo redondeado 16"/>
          <p:cNvSpPr/>
          <p:nvPr/>
        </p:nvSpPr>
        <p:spPr>
          <a:xfrm>
            <a:off x="2237230" y="717681"/>
            <a:ext cx="7168896" cy="2688336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CuadroTexto 4"/>
          <p:cNvSpPr txBox="1"/>
          <p:nvPr/>
        </p:nvSpPr>
        <p:spPr>
          <a:xfrm>
            <a:off x="1657474" y="4093056"/>
            <a:ext cx="1800000" cy="186204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 smtClean="0"/>
              <a:t>3</a:t>
            </a:r>
            <a:endParaRPr lang="es-ES" sz="11500" b="1" dirty="0"/>
          </a:p>
        </p:txBody>
      </p:sp>
      <p:sp>
        <p:nvSpPr>
          <p:cNvPr id="6" name="CuadroTexto 5"/>
          <p:cNvSpPr txBox="1"/>
          <p:nvPr/>
        </p:nvSpPr>
        <p:spPr>
          <a:xfrm>
            <a:off x="8375273" y="4166114"/>
            <a:ext cx="1800000" cy="180000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/>
              <a:t>4</a:t>
            </a:r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690" y="6398961"/>
            <a:ext cx="1142998" cy="263769"/>
          </a:xfrm>
          <a:prstGeom prst="rect">
            <a:avLst/>
          </a:prstGeom>
        </p:spPr>
      </p:pic>
      <p:pic>
        <p:nvPicPr>
          <p:cNvPr id="12" name="Imagen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2080" y="4202690"/>
            <a:ext cx="1524003" cy="1524003"/>
          </a:xfrm>
          <a:prstGeom prst="rect">
            <a:avLst/>
          </a:prstGeom>
        </p:spPr>
      </p:pic>
      <p:pic>
        <p:nvPicPr>
          <p:cNvPr id="13" name="Imagen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8915" y="4093056"/>
            <a:ext cx="1524003" cy="1524003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4802" y="1268377"/>
            <a:ext cx="1532736" cy="1532736"/>
          </a:xfrm>
          <a:prstGeom prst="rect">
            <a:avLst/>
          </a:prstGeom>
        </p:spPr>
      </p:pic>
      <p:pic>
        <p:nvPicPr>
          <p:cNvPr id="14" name="Imagen 1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9282" y="1277520"/>
            <a:ext cx="1532736" cy="1532736"/>
          </a:xfrm>
          <a:prstGeom prst="rect">
            <a:avLst/>
          </a:prstGeom>
        </p:spPr>
      </p:pic>
      <p:pic>
        <p:nvPicPr>
          <p:cNvPr id="15" name="Imagen 1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0887" y="1286665"/>
            <a:ext cx="1532736" cy="1532736"/>
          </a:xfrm>
          <a:prstGeom prst="rect">
            <a:avLst/>
          </a:prstGeom>
        </p:spPr>
      </p:pic>
      <p:grpSp>
        <p:nvGrpSpPr>
          <p:cNvPr id="18" name="Grupo 17"/>
          <p:cNvGrpSpPr/>
          <p:nvPr/>
        </p:nvGrpSpPr>
        <p:grpSpPr>
          <a:xfrm>
            <a:off x="11120726" y="72044"/>
            <a:ext cx="1006475" cy="762000"/>
            <a:chOff x="0" y="0"/>
            <a:chExt cx="1006475" cy="762000"/>
          </a:xfrm>
        </p:grpSpPr>
        <p:pic>
          <p:nvPicPr>
            <p:cNvPr id="19" name="Imagen 18" descr="E:\Users\FRANCISCOJAVIER\Pictures\Logo FUNDACIÓ AdimirVector.jpg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0" name="Rectángulo 19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s-E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26906211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4.375E-6 -0.00023 L 4.375E-6 2.59259E-6 " pathEditMode="relative" rAng="0" ptsTypes="AA">
                                      <p:cBhvr>
                                        <p:cTn id="24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0"/>
                                    </p:animMotion>
                                    <p:animRot by="1500000">
                                      <p:cBhvr>
                                        <p:cTn id="25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6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7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28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9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000"/>
                            </p:stCondLst>
                            <p:childTnLst>
                              <p:par>
                                <p:cTn id="34" presetID="42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4.375E-6 2.59259E-6 L 0.26549 0.00625 " pathEditMode="relative" rAng="0" ptsTypes="AA">
                                      <p:cBhvr>
                                        <p:cTn id="3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268" y="301"/>
                                    </p:animMotion>
                                  </p:childTnLst>
                                </p:cTn>
                              </p:par>
                              <p:par>
                                <p:cTn id="3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ángulo redondeado 10"/>
          <p:cNvSpPr/>
          <p:nvPr/>
        </p:nvSpPr>
        <p:spPr>
          <a:xfrm>
            <a:off x="2511550" y="717681"/>
            <a:ext cx="7168896" cy="2688336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CuadroTexto 4"/>
          <p:cNvSpPr txBox="1"/>
          <p:nvPr/>
        </p:nvSpPr>
        <p:spPr>
          <a:xfrm>
            <a:off x="8952209" y="4213392"/>
            <a:ext cx="1800000" cy="186204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/>
              <a:t>8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1612688" y="4213392"/>
            <a:ext cx="1800000" cy="186204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/>
              <a:t>6</a:t>
            </a:r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690" y="6398961"/>
            <a:ext cx="1142998" cy="263769"/>
          </a:xfrm>
          <a:prstGeom prst="rect">
            <a:avLst/>
          </a:prstGeom>
        </p:spPr>
      </p:pic>
      <p:pic>
        <p:nvPicPr>
          <p:cNvPr id="20" name="Imagen 1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0573" y="4220978"/>
            <a:ext cx="1524003" cy="1524003"/>
          </a:xfrm>
          <a:prstGeom prst="rect">
            <a:avLst/>
          </a:prstGeom>
        </p:spPr>
      </p:pic>
      <p:pic>
        <p:nvPicPr>
          <p:cNvPr id="21" name="Imagen 2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3235" y="4093056"/>
            <a:ext cx="1524003" cy="1524003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802" t="22711"/>
          <a:stretch/>
        </p:blipFill>
        <p:spPr>
          <a:xfrm>
            <a:off x="4925500" y="898508"/>
            <a:ext cx="2475710" cy="2416069"/>
          </a:xfrm>
          <a:prstGeom prst="rect">
            <a:avLst/>
          </a:prstGeom>
        </p:spPr>
      </p:pic>
      <p:grpSp>
        <p:nvGrpSpPr>
          <p:cNvPr id="10" name="Grupo 9"/>
          <p:cNvGrpSpPr/>
          <p:nvPr/>
        </p:nvGrpSpPr>
        <p:grpSpPr>
          <a:xfrm>
            <a:off x="11120726" y="72044"/>
            <a:ext cx="1006475" cy="762000"/>
            <a:chOff x="0" y="0"/>
            <a:chExt cx="1006475" cy="762000"/>
          </a:xfrm>
        </p:grpSpPr>
        <p:pic>
          <p:nvPicPr>
            <p:cNvPr id="12" name="Imagen 11" descr="E:\Users\FRANCISCOJAVIER\Pictures\Logo FUNDACIÓ AdimirVector.jpg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" name="Rectángulo 12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s-E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27894494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2.91667E-6 1.11022E-16 L 0.0017 0.02014 " pathEditMode="relative" rAng="0" ptsTypes="AA">
                                      <p:cBhvr>
                                        <p:cTn id="20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8" y="995"/>
                                    </p:animMotion>
                                    <p:animRot by="1500000">
                                      <p:cBhvr>
                                        <p:cTn id="21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2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3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24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9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"/>
                            </p:stCondLst>
                            <p:childTnLst>
                              <p:par>
                                <p:cTn id="30" presetID="42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-1.25E-6 7.40741E-7 L -0.30911 0.00185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404" y="255"/>
                                    </p:animMotion>
                                  </p:childTnLst>
                                </p:cTn>
                              </p:par>
                              <p:par>
                                <p:cTn id="3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ángulo redondeado 17"/>
          <p:cNvSpPr/>
          <p:nvPr/>
        </p:nvSpPr>
        <p:spPr>
          <a:xfrm>
            <a:off x="2328670" y="717681"/>
            <a:ext cx="7168896" cy="2688336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" name="CuadroTexto 1"/>
          <p:cNvSpPr txBox="1"/>
          <p:nvPr/>
        </p:nvSpPr>
        <p:spPr>
          <a:xfrm>
            <a:off x="1385066" y="4093056"/>
            <a:ext cx="1800000" cy="186204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 smtClean="0"/>
              <a:t>2</a:t>
            </a:r>
            <a:endParaRPr lang="es-ES" sz="11500" b="1" dirty="0"/>
          </a:p>
        </p:txBody>
      </p:sp>
      <p:sp>
        <p:nvSpPr>
          <p:cNvPr id="3" name="CuadroTexto 2"/>
          <p:cNvSpPr txBox="1"/>
          <p:nvPr/>
        </p:nvSpPr>
        <p:spPr>
          <a:xfrm>
            <a:off x="8424358" y="4093056"/>
            <a:ext cx="1800000" cy="186204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/>
              <a:t>4</a:t>
            </a: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948" y="6413248"/>
            <a:ext cx="1142998" cy="263769"/>
          </a:xfrm>
          <a:prstGeom prst="rect">
            <a:avLst/>
          </a:prstGeom>
        </p:spPr>
      </p:pic>
      <p:pic>
        <p:nvPicPr>
          <p:cNvPr id="16" name="Imagen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51117" y="4202690"/>
            <a:ext cx="1524003" cy="1524003"/>
          </a:xfrm>
          <a:prstGeom prst="rect">
            <a:avLst/>
          </a:prstGeom>
        </p:spPr>
      </p:pic>
      <p:pic>
        <p:nvPicPr>
          <p:cNvPr id="17" name="Imagen 1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63779" y="4093056"/>
            <a:ext cx="1524003" cy="1524003"/>
          </a:xfrm>
          <a:prstGeom prst="rect">
            <a:avLst/>
          </a:prstGeom>
        </p:spPr>
      </p:pic>
      <p:sp>
        <p:nvSpPr>
          <p:cNvPr id="19" name="Rectángulo 18"/>
          <p:cNvSpPr/>
          <p:nvPr/>
        </p:nvSpPr>
        <p:spPr>
          <a:xfrm>
            <a:off x="7096613" y="1043014"/>
            <a:ext cx="736047" cy="639482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" name="Imagen 19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926" t="14362" r="16585" b="17656"/>
          <a:stretch/>
        </p:blipFill>
        <p:spPr>
          <a:xfrm>
            <a:off x="3819934" y="1080604"/>
            <a:ext cx="1764000" cy="1803641"/>
          </a:xfrm>
          <a:prstGeom prst="rect">
            <a:avLst/>
          </a:prstGeom>
        </p:spPr>
      </p:pic>
      <p:pic>
        <p:nvPicPr>
          <p:cNvPr id="21" name="Imagen 20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926" t="14362" r="16585" b="17656"/>
          <a:stretch/>
        </p:blipFill>
        <p:spPr>
          <a:xfrm>
            <a:off x="6397493" y="1105907"/>
            <a:ext cx="1764000" cy="1803641"/>
          </a:xfrm>
          <a:prstGeom prst="rect">
            <a:avLst/>
          </a:prstGeom>
        </p:spPr>
      </p:pic>
      <p:grpSp>
        <p:nvGrpSpPr>
          <p:cNvPr id="12" name="Grupo 11"/>
          <p:cNvGrpSpPr/>
          <p:nvPr/>
        </p:nvGrpSpPr>
        <p:grpSpPr>
          <a:xfrm>
            <a:off x="11120726" y="72044"/>
            <a:ext cx="1006475" cy="762000"/>
            <a:chOff x="0" y="0"/>
            <a:chExt cx="1006475" cy="762000"/>
          </a:xfrm>
        </p:grpSpPr>
        <p:pic>
          <p:nvPicPr>
            <p:cNvPr id="13" name="Imagen 12" descr="E:\Users\FRANCISCOJAVIER\Pictures\Logo FUNDACIÓ AdimirVector.jpg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4" name="Rectángulo 13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s-E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2095214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2.08333E-7 2.59259E-6 L 0.00169 0.02014 " pathEditMode="relative" rAng="0" ptsTypes="AA">
                                      <p:cBhvr>
                                        <p:cTn id="22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8" y="995"/>
                                    </p:animMotion>
                                    <p:animRot by="1500000">
                                      <p:cBhvr>
                                        <p:cTn id="23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4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5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26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9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"/>
                            </p:stCondLst>
                            <p:childTnLst>
                              <p:par>
                                <p:cTn id="32" presetID="42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2.08333E-7 2.59259E-6 L 0.29102 -0.0044 " pathEditMode="relative" rAng="0" ptsTypes="AA">
                                      <p:cBhvr>
                                        <p:cTn id="3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544" y="-231"/>
                                    </p:animMotion>
                                  </p:childTnLst>
                                </p:cTn>
                              </p:par>
                              <p:par>
                                <p:cTn id="3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3" grpId="0" animBg="1"/>
      <p:bldP spid="3" grpId="1" animBg="1"/>
      <p:bldP spid="3" grpId="2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ángulo redondeado 12"/>
          <p:cNvSpPr/>
          <p:nvPr/>
        </p:nvSpPr>
        <p:spPr>
          <a:xfrm>
            <a:off x="2511550" y="717681"/>
            <a:ext cx="7168896" cy="2688336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" name="CuadroTexto 1"/>
          <p:cNvSpPr txBox="1"/>
          <p:nvPr/>
        </p:nvSpPr>
        <p:spPr>
          <a:xfrm>
            <a:off x="1567946" y="4093056"/>
            <a:ext cx="1800000" cy="186204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/>
              <a:t>4</a:t>
            </a:r>
          </a:p>
        </p:txBody>
      </p:sp>
      <p:sp>
        <p:nvSpPr>
          <p:cNvPr id="3" name="CuadroTexto 2"/>
          <p:cNvSpPr txBox="1"/>
          <p:nvPr/>
        </p:nvSpPr>
        <p:spPr>
          <a:xfrm>
            <a:off x="8607238" y="4093056"/>
            <a:ext cx="1800000" cy="186204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/>
              <a:t>3</a:t>
            </a: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948" y="6413248"/>
            <a:ext cx="1142998" cy="263769"/>
          </a:xfrm>
          <a:prstGeom prst="rect">
            <a:avLst/>
          </a:prstGeom>
        </p:spPr>
      </p:pic>
      <p:pic>
        <p:nvPicPr>
          <p:cNvPr id="16" name="Imagen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3997" y="4202690"/>
            <a:ext cx="1524003" cy="1524003"/>
          </a:xfrm>
          <a:prstGeom prst="rect">
            <a:avLst/>
          </a:prstGeom>
        </p:spPr>
      </p:pic>
      <p:pic>
        <p:nvPicPr>
          <p:cNvPr id="17" name="Imagen 1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3235" y="4093056"/>
            <a:ext cx="1524003" cy="1524003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003" t="19403"/>
          <a:stretch/>
        </p:blipFill>
        <p:spPr>
          <a:xfrm>
            <a:off x="5225027" y="1172858"/>
            <a:ext cx="1741942" cy="1800000"/>
          </a:xfrm>
          <a:prstGeom prst="rect">
            <a:avLst/>
          </a:prstGeom>
        </p:spPr>
      </p:pic>
      <p:grpSp>
        <p:nvGrpSpPr>
          <p:cNvPr id="11" name="Grupo 10"/>
          <p:cNvGrpSpPr/>
          <p:nvPr/>
        </p:nvGrpSpPr>
        <p:grpSpPr>
          <a:xfrm>
            <a:off x="11120726" y="72044"/>
            <a:ext cx="1006475" cy="762000"/>
            <a:chOff x="0" y="0"/>
            <a:chExt cx="1006475" cy="762000"/>
          </a:xfrm>
        </p:grpSpPr>
        <p:pic>
          <p:nvPicPr>
            <p:cNvPr id="12" name="Imagen 11" descr="E:\Users\FRANCISCOJAVIER\Pictures\Logo FUNDACIÓ AdimirVector.jpg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4" name="Rectángulo 13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s-E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2336435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3.95833E-6 2.59259E-6 L 0.0017 0.02014 " pathEditMode="relative" rAng="0" ptsTypes="AA">
                                      <p:cBhvr>
                                        <p:cTn id="20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8" y="995"/>
                                    </p:animMotion>
                                    <p:animRot by="1500000">
                                      <p:cBhvr>
                                        <p:cTn id="21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2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3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24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9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"/>
                            </p:stCondLst>
                            <p:childTnLst>
                              <p:par>
                                <p:cTn id="30" presetID="42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-1.66667E-6 -1.11111E-6 L 0.29571 -0.0044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857" y="-417"/>
                                    </p:animMotion>
                                  </p:childTnLst>
                                </p:cTn>
                              </p:par>
                              <p:par>
                                <p:cTn id="3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3" grpId="0" animBg="1"/>
      <p:bldP spid="3" grpId="1" animBg="1"/>
      <p:bldP spid="3" grpId="2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ángulo redondeado 20"/>
          <p:cNvSpPr/>
          <p:nvPr/>
        </p:nvSpPr>
        <p:spPr>
          <a:xfrm>
            <a:off x="2511550" y="679169"/>
            <a:ext cx="7168896" cy="2688336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" name="CuadroTexto 1"/>
          <p:cNvSpPr txBox="1"/>
          <p:nvPr/>
        </p:nvSpPr>
        <p:spPr>
          <a:xfrm>
            <a:off x="1567946" y="4093056"/>
            <a:ext cx="1800000" cy="186204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 smtClean="0"/>
              <a:t>6</a:t>
            </a:r>
            <a:endParaRPr lang="es-ES" sz="11500" b="1" dirty="0"/>
          </a:p>
        </p:txBody>
      </p:sp>
      <p:sp>
        <p:nvSpPr>
          <p:cNvPr id="3" name="CuadroTexto 2"/>
          <p:cNvSpPr txBox="1"/>
          <p:nvPr/>
        </p:nvSpPr>
        <p:spPr>
          <a:xfrm>
            <a:off x="8607238" y="4093056"/>
            <a:ext cx="1800000" cy="186204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/>
              <a:t>4</a:t>
            </a: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948" y="6413248"/>
            <a:ext cx="1142998" cy="263769"/>
          </a:xfrm>
          <a:prstGeom prst="rect">
            <a:avLst/>
          </a:prstGeom>
        </p:spPr>
      </p:pic>
      <p:pic>
        <p:nvPicPr>
          <p:cNvPr id="16" name="Imagen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3997" y="4202690"/>
            <a:ext cx="1524003" cy="1524003"/>
          </a:xfrm>
          <a:prstGeom prst="rect">
            <a:avLst/>
          </a:prstGeom>
        </p:spPr>
      </p:pic>
      <p:pic>
        <p:nvPicPr>
          <p:cNvPr id="17" name="Imagen 1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8371" y="4093056"/>
            <a:ext cx="1524003" cy="1524003"/>
          </a:xfrm>
          <a:prstGeom prst="rect">
            <a:avLst/>
          </a:prstGeom>
        </p:spPr>
      </p:pic>
      <p:pic>
        <p:nvPicPr>
          <p:cNvPr id="13" name="Imagen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4692" y="1658646"/>
            <a:ext cx="802535" cy="802535"/>
          </a:xfrm>
          <a:prstGeom prst="rect">
            <a:avLst/>
          </a:prstGeom>
        </p:spPr>
      </p:pic>
      <p:pic>
        <p:nvPicPr>
          <p:cNvPr id="14" name="Imagen 1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9427" y="804178"/>
            <a:ext cx="802535" cy="802535"/>
          </a:xfrm>
          <a:prstGeom prst="rect">
            <a:avLst/>
          </a:prstGeom>
        </p:spPr>
      </p:pic>
      <p:pic>
        <p:nvPicPr>
          <p:cNvPr id="15" name="Imagen 1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9884" y="780627"/>
            <a:ext cx="802535" cy="802535"/>
          </a:xfrm>
          <a:prstGeom prst="rect">
            <a:avLst/>
          </a:prstGeom>
        </p:spPr>
      </p:pic>
      <p:pic>
        <p:nvPicPr>
          <p:cNvPr id="19" name="Imagen 1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4692" y="2527399"/>
            <a:ext cx="802535" cy="802535"/>
          </a:xfrm>
          <a:prstGeom prst="rect">
            <a:avLst/>
          </a:prstGeom>
        </p:spPr>
      </p:pic>
      <p:pic>
        <p:nvPicPr>
          <p:cNvPr id="20" name="Imagen 1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3301" y="2500436"/>
            <a:ext cx="802535" cy="802535"/>
          </a:xfrm>
          <a:prstGeom prst="rect">
            <a:avLst/>
          </a:prstGeom>
        </p:spPr>
      </p:pic>
      <p:pic>
        <p:nvPicPr>
          <p:cNvPr id="18" name="Imagen 1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7167" y="1622070"/>
            <a:ext cx="802535" cy="802535"/>
          </a:xfrm>
          <a:prstGeom prst="rect">
            <a:avLst/>
          </a:prstGeom>
        </p:spPr>
      </p:pic>
      <p:grpSp>
        <p:nvGrpSpPr>
          <p:cNvPr id="22" name="Grupo 21"/>
          <p:cNvGrpSpPr/>
          <p:nvPr/>
        </p:nvGrpSpPr>
        <p:grpSpPr>
          <a:xfrm>
            <a:off x="11120726" y="72044"/>
            <a:ext cx="1006475" cy="762000"/>
            <a:chOff x="0" y="0"/>
            <a:chExt cx="1006475" cy="762000"/>
          </a:xfrm>
        </p:grpSpPr>
        <p:pic>
          <p:nvPicPr>
            <p:cNvPr id="23" name="Imagen 22" descr="E:\Users\FRANCISCOJAVIER\Pictures\Logo FUNDACIÓ AdimirVector.jpg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4" name="Rectángulo 23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s-E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23842684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3.95833E-6 2.59259E-6 L 0.0017 0.02014 " pathEditMode="relative" rAng="0" ptsTypes="AA">
                                      <p:cBhvr>
                                        <p:cTn id="30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8" y="995"/>
                                    </p:animMotion>
                                    <p:animRot by="1500000">
                                      <p:cBhvr>
                                        <p:cTn id="31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2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3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34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9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00"/>
                            </p:stCondLst>
                            <p:childTnLst>
                              <p:par>
                                <p:cTn id="40" presetID="42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-3.95833E-6 2.59259E-6 L 0.29102 -0.0044 " pathEditMode="relative" rAng="0" ptsTypes="AA">
                                      <p:cBhvr>
                                        <p:cTn id="4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544" y="-231"/>
                                    </p:animMotion>
                                  </p:childTnLst>
                                </p:cTn>
                              </p:par>
                              <p:par>
                                <p:cTn id="4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>
                      <p:stCondLst>
                        <p:cond delay="0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3" grpId="0" animBg="1"/>
      <p:bldP spid="3" grpId="1" animBg="1"/>
      <p:bldP spid="3" grpId="2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ángulo redondeado 17"/>
          <p:cNvSpPr/>
          <p:nvPr/>
        </p:nvSpPr>
        <p:spPr>
          <a:xfrm>
            <a:off x="2511550" y="717681"/>
            <a:ext cx="7168896" cy="2688336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CuadroTexto 4"/>
          <p:cNvSpPr txBox="1"/>
          <p:nvPr/>
        </p:nvSpPr>
        <p:spPr>
          <a:xfrm>
            <a:off x="9007073" y="4213392"/>
            <a:ext cx="1800000" cy="186204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/>
              <a:t>3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1612688" y="4213392"/>
            <a:ext cx="1800000" cy="186204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/>
              <a:t>4</a:t>
            </a:r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690" y="6398961"/>
            <a:ext cx="1142998" cy="263769"/>
          </a:xfrm>
          <a:prstGeom prst="rect">
            <a:avLst/>
          </a:prstGeom>
        </p:spPr>
      </p:pic>
      <p:pic>
        <p:nvPicPr>
          <p:cNvPr id="12" name="Imagen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8861" y="4202690"/>
            <a:ext cx="1524003" cy="1524003"/>
          </a:xfrm>
          <a:prstGeom prst="rect">
            <a:avLst/>
          </a:prstGeom>
        </p:spPr>
      </p:pic>
      <p:pic>
        <p:nvPicPr>
          <p:cNvPr id="13" name="Imagen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38099" y="4093056"/>
            <a:ext cx="1524003" cy="1524003"/>
          </a:xfrm>
          <a:prstGeom prst="rect">
            <a:avLst/>
          </a:prstGeom>
        </p:spPr>
      </p:pic>
      <p:pic>
        <p:nvPicPr>
          <p:cNvPr id="26" name="Imagen 25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926" t="14362" r="16585" b="17656"/>
          <a:stretch/>
        </p:blipFill>
        <p:spPr>
          <a:xfrm>
            <a:off x="2722654" y="1080604"/>
            <a:ext cx="1764000" cy="1803641"/>
          </a:xfrm>
          <a:prstGeom prst="rect">
            <a:avLst/>
          </a:prstGeom>
        </p:spPr>
      </p:pic>
      <p:pic>
        <p:nvPicPr>
          <p:cNvPr id="27" name="Imagen 26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926" t="14362" r="16585" b="17656"/>
          <a:stretch/>
        </p:blipFill>
        <p:spPr>
          <a:xfrm>
            <a:off x="5208773" y="1105907"/>
            <a:ext cx="1764000" cy="1803641"/>
          </a:xfrm>
          <a:prstGeom prst="rect">
            <a:avLst/>
          </a:prstGeom>
        </p:spPr>
      </p:pic>
      <p:pic>
        <p:nvPicPr>
          <p:cNvPr id="28" name="Imagen 27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926" t="14362" r="16585" b="17656"/>
          <a:stretch/>
        </p:blipFill>
        <p:spPr>
          <a:xfrm>
            <a:off x="7670374" y="1080604"/>
            <a:ext cx="1764000" cy="1803641"/>
          </a:xfrm>
          <a:prstGeom prst="rect">
            <a:avLst/>
          </a:prstGeom>
        </p:spPr>
      </p:pic>
      <p:grpSp>
        <p:nvGrpSpPr>
          <p:cNvPr id="14" name="Grupo 13"/>
          <p:cNvGrpSpPr/>
          <p:nvPr/>
        </p:nvGrpSpPr>
        <p:grpSpPr>
          <a:xfrm>
            <a:off x="11120726" y="72044"/>
            <a:ext cx="1006475" cy="762000"/>
            <a:chOff x="0" y="0"/>
            <a:chExt cx="1006475" cy="762000"/>
          </a:xfrm>
        </p:grpSpPr>
        <p:pic>
          <p:nvPicPr>
            <p:cNvPr id="15" name="Imagen 14" descr="E:\Users\FRANCISCOJAVIER\Pictures\Logo FUNDACIÓ AdimirVector.jpg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7" name="Rectángulo 16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s-E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22992068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2.08333E-7 1.11022E-16 L 0.00169 0.02014 " pathEditMode="relative" rAng="0" ptsTypes="AA">
                                      <p:cBhvr>
                                        <p:cTn id="2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8" y="995"/>
                                    </p:animMotion>
                                    <p:animRot by="1500000">
                                      <p:cBhvr>
                                        <p:cTn id="2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3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9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"/>
                            </p:stCondLst>
                            <p:childTnLst>
                              <p:par>
                                <p:cTn id="36" presetID="42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-2.08333E-7 1.11022E-16 L -0.31068 0.00185 " pathEditMode="relative" rAng="0" ptsTypes="AA">
                                      <p:cBhvr>
                                        <p:cTn id="3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534" y="93"/>
                                    </p:animMotion>
                                  </p:childTnLst>
                                </p:cTn>
                              </p:par>
                              <p:par>
                                <p:cTn id="3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18" grpId="0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ángulo redondeado 21"/>
          <p:cNvSpPr/>
          <p:nvPr/>
        </p:nvSpPr>
        <p:spPr>
          <a:xfrm>
            <a:off x="2460708" y="697309"/>
            <a:ext cx="7168896" cy="2688336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" name="CuadroTexto 1"/>
          <p:cNvSpPr txBox="1"/>
          <p:nvPr/>
        </p:nvSpPr>
        <p:spPr>
          <a:xfrm>
            <a:off x="1494794" y="4093056"/>
            <a:ext cx="1800000" cy="186204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/>
              <a:t>7</a:t>
            </a:r>
          </a:p>
        </p:txBody>
      </p:sp>
      <p:sp>
        <p:nvSpPr>
          <p:cNvPr id="3" name="CuadroTexto 2"/>
          <p:cNvSpPr txBox="1"/>
          <p:nvPr/>
        </p:nvSpPr>
        <p:spPr>
          <a:xfrm>
            <a:off x="8534086" y="4093056"/>
            <a:ext cx="1800000" cy="186204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 smtClean="0"/>
              <a:t>6</a:t>
            </a:r>
            <a:endParaRPr lang="es-ES" sz="11500" b="1" dirty="0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948" y="6413248"/>
            <a:ext cx="1142998" cy="263769"/>
          </a:xfrm>
          <a:prstGeom prst="rect">
            <a:avLst/>
          </a:prstGeom>
        </p:spPr>
      </p:pic>
      <p:pic>
        <p:nvPicPr>
          <p:cNvPr id="16" name="Imagen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0845" y="4202690"/>
            <a:ext cx="1524003" cy="1524003"/>
          </a:xfrm>
          <a:prstGeom prst="rect">
            <a:avLst/>
          </a:prstGeom>
        </p:spPr>
      </p:pic>
      <p:pic>
        <p:nvPicPr>
          <p:cNvPr id="17" name="Imagen 1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0083" y="4093056"/>
            <a:ext cx="1524003" cy="1524003"/>
          </a:xfrm>
          <a:prstGeom prst="rect">
            <a:avLst/>
          </a:prstGeom>
        </p:spPr>
      </p:pic>
      <p:pic>
        <p:nvPicPr>
          <p:cNvPr id="18" name="Imagen 1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0510" y="898477"/>
            <a:ext cx="903029" cy="903029"/>
          </a:xfrm>
          <a:prstGeom prst="rect">
            <a:avLst/>
          </a:prstGeom>
        </p:spPr>
      </p:pic>
      <p:pic>
        <p:nvPicPr>
          <p:cNvPr id="19" name="Imagen 1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0845" y="898477"/>
            <a:ext cx="903029" cy="903029"/>
          </a:xfrm>
          <a:prstGeom prst="rect">
            <a:avLst/>
          </a:prstGeom>
        </p:spPr>
      </p:pic>
      <p:pic>
        <p:nvPicPr>
          <p:cNvPr id="20" name="Imagen 1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4195" y="2317478"/>
            <a:ext cx="903029" cy="903029"/>
          </a:xfrm>
          <a:prstGeom prst="rect">
            <a:avLst/>
          </a:prstGeom>
        </p:spPr>
      </p:pic>
      <p:pic>
        <p:nvPicPr>
          <p:cNvPr id="21" name="Imagen 2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1003" y="2317477"/>
            <a:ext cx="903029" cy="903029"/>
          </a:xfrm>
          <a:prstGeom prst="rect">
            <a:avLst/>
          </a:prstGeom>
        </p:spPr>
      </p:pic>
      <p:pic>
        <p:nvPicPr>
          <p:cNvPr id="23" name="Imagen 2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3516" y="2323210"/>
            <a:ext cx="903029" cy="903029"/>
          </a:xfrm>
          <a:prstGeom prst="rect">
            <a:avLst/>
          </a:prstGeom>
        </p:spPr>
      </p:pic>
      <p:pic>
        <p:nvPicPr>
          <p:cNvPr id="24" name="Imagen 2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5303" y="1589962"/>
            <a:ext cx="903029" cy="903029"/>
          </a:xfrm>
          <a:prstGeom prst="rect">
            <a:avLst/>
          </a:prstGeom>
        </p:spPr>
      </p:pic>
      <p:pic>
        <p:nvPicPr>
          <p:cNvPr id="25" name="Imagen 2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1180" y="898477"/>
            <a:ext cx="903029" cy="903029"/>
          </a:xfrm>
          <a:prstGeom prst="rect">
            <a:avLst/>
          </a:prstGeom>
        </p:spPr>
      </p:pic>
      <p:grpSp>
        <p:nvGrpSpPr>
          <p:cNvPr id="26" name="Grupo 25"/>
          <p:cNvGrpSpPr/>
          <p:nvPr/>
        </p:nvGrpSpPr>
        <p:grpSpPr>
          <a:xfrm>
            <a:off x="11120726" y="72044"/>
            <a:ext cx="1006475" cy="762000"/>
            <a:chOff x="0" y="0"/>
            <a:chExt cx="1006475" cy="762000"/>
          </a:xfrm>
        </p:grpSpPr>
        <p:pic>
          <p:nvPicPr>
            <p:cNvPr id="27" name="Imagen 26" descr="E:\Users\FRANCISCOJAVIER\Pictures\Logo FUNDACIÓ AdimirVector.jpg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8" name="Rectángulo 27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s-E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2420499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4.16667E-6 2.59259E-6 L 0.0017 0.02014 " pathEditMode="relative" rAng="0" ptsTypes="AA">
                                      <p:cBhvr>
                                        <p:cTn id="32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8" y="995"/>
                                    </p:animMotion>
                                    <p:animRot by="1500000">
                                      <p:cBhvr>
                                        <p:cTn id="33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4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5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36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9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00"/>
                            </p:stCondLst>
                            <p:childTnLst>
                              <p:par>
                                <p:cTn id="42" presetID="42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-4.16667E-6 2.59259E-6 L 0.29102 -0.0044 " pathEditMode="relative" rAng="0" ptsTypes="AA">
                                      <p:cBhvr>
                                        <p:cTn id="4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544" y="-231"/>
                                    </p:animMotion>
                                  </p:childTnLst>
                                </p:cTn>
                              </p:par>
                              <p:par>
                                <p:cTn id="4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3" grpId="0" animBg="1"/>
      <p:bldP spid="3" grpId="1" animBg="1"/>
      <p:bldP spid="3" grpId="2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ángulo redondeado 17"/>
          <p:cNvSpPr/>
          <p:nvPr/>
        </p:nvSpPr>
        <p:spPr>
          <a:xfrm>
            <a:off x="2511550" y="717681"/>
            <a:ext cx="7168896" cy="2688336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CuadroTexto 4"/>
          <p:cNvSpPr txBox="1"/>
          <p:nvPr/>
        </p:nvSpPr>
        <p:spPr>
          <a:xfrm>
            <a:off x="8952209" y="4213392"/>
            <a:ext cx="1800000" cy="186204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/>
              <a:t>4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1612688" y="4213392"/>
            <a:ext cx="1800000" cy="186204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/>
              <a:t>3</a:t>
            </a:r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690" y="6398961"/>
            <a:ext cx="1142998" cy="263769"/>
          </a:xfrm>
          <a:prstGeom prst="rect">
            <a:avLst/>
          </a:prstGeom>
        </p:spPr>
      </p:pic>
      <p:pic>
        <p:nvPicPr>
          <p:cNvPr id="12" name="Imagen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3997" y="4202690"/>
            <a:ext cx="1524003" cy="1524003"/>
          </a:xfrm>
          <a:prstGeom prst="rect">
            <a:avLst/>
          </a:prstGeom>
        </p:spPr>
      </p:pic>
      <p:pic>
        <p:nvPicPr>
          <p:cNvPr id="13" name="Imagen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3235" y="4093056"/>
            <a:ext cx="1524003" cy="1524003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9248" y="870720"/>
            <a:ext cx="1008000" cy="1008000"/>
          </a:xfrm>
          <a:prstGeom prst="rect">
            <a:avLst/>
          </a:prstGeom>
        </p:spPr>
      </p:pic>
      <p:pic>
        <p:nvPicPr>
          <p:cNvPr id="14" name="Imagen 1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9136" y="879863"/>
            <a:ext cx="1008000" cy="1008000"/>
          </a:xfrm>
          <a:prstGeom prst="rect">
            <a:avLst/>
          </a:prstGeom>
        </p:spPr>
      </p:pic>
      <p:pic>
        <p:nvPicPr>
          <p:cNvPr id="15" name="Imagen 1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6072" y="2184904"/>
            <a:ext cx="1008000" cy="1008000"/>
          </a:xfrm>
          <a:prstGeom prst="rect">
            <a:avLst/>
          </a:prstGeom>
        </p:spPr>
      </p:pic>
      <p:pic>
        <p:nvPicPr>
          <p:cNvPr id="17" name="Imagen 1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6744" y="2180536"/>
            <a:ext cx="1008000" cy="1008000"/>
          </a:xfrm>
          <a:prstGeom prst="rect">
            <a:avLst/>
          </a:prstGeom>
        </p:spPr>
      </p:pic>
      <p:grpSp>
        <p:nvGrpSpPr>
          <p:cNvPr id="19" name="Grupo 18"/>
          <p:cNvGrpSpPr/>
          <p:nvPr/>
        </p:nvGrpSpPr>
        <p:grpSpPr>
          <a:xfrm>
            <a:off x="11120726" y="72044"/>
            <a:ext cx="1006475" cy="762000"/>
            <a:chOff x="0" y="0"/>
            <a:chExt cx="1006475" cy="762000"/>
          </a:xfrm>
        </p:grpSpPr>
        <p:pic>
          <p:nvPicPr>
            <p:cNvPr id="20" name="Imagen 19" descr="E:\Users\FRANCISCOJAVIER\Pictures\Logo FUNDACIÓ AdimirVector.jpg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1" name="Rectángulo 20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s-E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14011748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2.91667E-6 1.11022E-16 L 0.0017 0.02014 " pathEditMode="relative" rAng="0" ptsTypes="AA">
                                      <p:cBhvr>
                                        <p:cTn id="30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8" y="995"/>
                                    </p:animMotion>
                                    <p:animRot by="1500000">
                                      <p:cBhvr>
                                        <p:cTn id="31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2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3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34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9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00"/>
                            </p:stCondLst>
                            <p:childTnLst>
                              <p:par>
                                <p:cTn id="40" presetID="42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-1.25E-6 7.40741E-7 L -0.31067 0.00185 " pathEditMode="relative" rAng="0" ptsTypes="AA">
                                      <p:cBhvr>
                                        <p:cTn id="4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482" y="255"/>
                                    </p:animMotion>
                                  </p:childTnLst>
                                </p:cTn>
                              </p:par>
                              <p:par>
                                <p:cTn id="4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>
                      <p:stCondLst>
                        <p:cond delay="0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18" grpId="0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ángulo redondeado 10"/>
          <p:cNvSpPr/>
          <p:nvPr/>
        </p:nvSpPr>
        <p:spPr>
          <a:xfrm>
            <a:off x="2511550" y="717681"/>
            <a:ext cx="7168896" cy="2688336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CuadroTexto 4"/>
          <p:cNvSpPr txBox="1"/>
          <p:nvPr/>
        </p:nvSpPr>
        <p:spPr>
          <a:xfrm>
            <a:off x="8952209" y="4213392"/>
            <a:ext cx="1800000" cy="186204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/>
              <a:t>2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1612688" y="4213392"/>
            <a:ext cx="1800000" cy="186204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/>
              <a:t>1</a:t>
            </a:r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690" y="6398961"/>
            <a:ext cx="1142998" cy="263769"/>
          </a:xfrm>
          <a:prstGeom prst="rect">
            <a:avLst/>
          </a:prstGeom>
        </p:spPr>
      </p:pic>
      <p:pic>
        <p:nvPicPr>
          <p:cNvPr id="19" name="Imagen 1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7084" y="1104354"/>
            <a:ext cx="1800000" cy="1800000"/>
          </a:xfrm>
          <a:prstGeom prst="rect">
            <a:avLst/>
          </a:prstGeom>
        </p:spPr>
      </p:pic>
      <p:pic>
        <p:nvPicPr>
          <p:cNvPr id="24" name="Imagen 2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3997" y="4202690"/>
            <a:ext cx="1524003" cy="1524003"/>
          </a:xfrm>
          <a:prstGeom prst="rect">
            <a:avLst/>
          </a:prstGeom>
        </p:spPr>
      </p:pic>
      <p:pic>
        <p:nvPicPr>
          <p:cNvPr id="25" name="Imagen 2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46275" y="4213392"/>
            <a:ext cx="1524003" cy="1524003"/>
          </a:xfrm>
          <a:prstGeom prst="rect">
            <a:avLst/>
          </a:prstGeom>
        </p:spPr>
      </p:pic>
      <p:pic>
        <p:nvPicPr>
          <p:cNvPr id="20" name="Imagen 1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82618" y="1099003"/>
            <a:ext cx="1800000" cy="1800000"/>
          </a:xfrm>
          <a:prstGeom prst="rect">
            <a:avLst/>
          </a:prstGeom>
        </p:spPr>
      </p:pic>
      <p:grpSp>
        <p:nvGrpSpPr>
          <p:cNvPr id="12" name="Grupo 11"/>
          <p:cNvGrpSpPr/>
          <p:nvPr/>
        </p:nvGrpSpPr>
        <p:grpSpPr>
          <a:xfrm>
            <a:off x="11120726" y="72044"/>
            <a:ext cx="1006475" cy="762000"/>
            <a:chOff x="0" y="0"/>
            <a:chExt cx="1006475" cy="762000"/>
          </a:xfrm>
        </p:grpSpPr>
        <p:pic>
          <p:nvPicPr>
            <p:cNvPr id="13" name="Imagen 12" descr="E:\Users\FRANCISCOJAVIER\Pictures\Logo FUNDACIÓ AdimirVector.jpg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4" name="Rectángulo 13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s-E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21708977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2.91667E-6 1.11022E-16 L 0.0017 0.02014 " pathEditMode="relative" rAng="0" ptsTypes="AA">
                                      <p:cBhvr>
                                        <p:cTn id="22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8" y="995"/>
                                    </p:animMotion>
                                    <p:animRot by="1500000">
                                      <p:cBhvr>
                                        <p:cTn id="23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4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5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26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9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"/>
                            </p:stCondLst>
                            <p:childTnLst>
                              <p:par>
                                <p:cTn id="32" presetID="42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0.00625 1.11022E-16 L -0.30742 0.00185 " pathEditMode="relative" rAng="0" ptsTypes="AA">
                                      <p:cBhvr>
                                        <p:cTn id="3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690" y="93"/>
                                    </p:animMotion>
                                  </p:childTnLst>
                                </p:cTn>
                              </p:par>
                              <p:par>
                                <p:cTn id="3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ángulo redondeado 26"/>
          <p:cNvSpPr/>
          <p:nvPr/>
        </p:nvSpPr>
        <p:spPr>
          <a:xfrm>
            <a:off x="2511550" y="717681"/>
            <a:ext cx="7168896" cy="2688336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" name="CuadroTexto 1"/>
          <p:cNvSpPr txBox="1"/>
          <p:nvPr/>
        </p:nvSpPr>
        <p:spPr>
          <a:xfrm>
            <a:off x="1567946" y="4093056"/>
            <a:ext cx="1800000" cy="186204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/>
              <a:t>9</a:t>
            </a:r>
          </a:p>
        </p:txBody>
      </p:sp>
      <p:sp>
        <p:nvSpPr>
          <p:cNvPr id="3" name="CuadroTexto 2"/>
          <p:cNvSpPr txBox="1"/>
          <p:nvPr/>
        </p:nvSpPr>
        <p:spPr>
          <a:xfrm>
            <a:off x="8607238" y="4093056"/>
            <a:ext cx="1800000" cy="186204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/>
              <a:t>8</a:t>
            </a: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948" y="6413248"/>
            <a:ext cx="1142998" cy="263769"/>
          </a:xfrm>
          <a:prstGeom prst="rect">
            <a:avLst/>
          </a:prstGeom>
        </p:spPr>
      </p:pic>
      <p:pic>
        <p:nvPicPr>
          <p:cNvPr id="16" name="Imagen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5562" y="4202690"/>
            <a:ext cx="1524003" cy="1524003"/>
          </a:xfrm>
          <a:prstGeom prst="rect">
            <a:avLst/>
          </a:prstGeom>
        </p:spPr>
      </p:pic>
      <p:pic>
        <p:nvPicPr>
          <p:cNvPr id="17" name="Imagen 1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3235" y="4093056"/>
            <a:ext cx="1524003" cy="1524003"/>
          </a:xfrm>
          <a:prstGeom prst="rect">
            <a:avLst/>
          </a:prstGeom>
        </p:spPr>
      </p:pic>
      <p:pic>
        <p:nvPicPr>
          <p:cNvPr id="18" name="Imagen 1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5053" y="880007"/>
            <a:ext cx="903029" cy="903029"/>
          </a:xfrm>
          <a:prstGeom prst="rect">
            <a:avLst/>
          </a:prstGeom>
        </p:spPr>
      </p:pic>
      <p:pic>
        <p:nvPicPr>
          <p:cNvPr id="19" name="Imagen 1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3024" y="865470"/>
            <a:ext cx="903029" cy="903029"/>
          </a:xfrm>
          <a:prstGeom prst="rect">
            <a:avLst/>
          </a:prstGeom>
        </p:spPr>
      </p:pic>
      <p:pic>
        <p:nvPicPr>
          <p:cNvPr id="20" name="Imagen 1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2398" y="2321841"/>
            <a:ext cx="903029" cy="903029"/>
          </a:xfrm>
          <a:prstGeom prst="rect">
            <a:avLst/>
          </a:prstGeom>
        </p:spPr>
      </p:pic>
      <p:pic>
        <p:nvPicPr>
          <p:cNvPr id="21" name="Imagen 2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99641" y="2309233"/>
            <a:ext cx="903029" cy="903029"/>
          </a:xfrm>
          <a:prstGeom prst="rect">
            <a:avLst/>
          </a:prstGeom>
        </p:spPr>
      </p:pic>
      <p:pic>
        <p:nvPicPr>
          <p:cNvPr id="24" name="Imagen 2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12690" y="1610334"/>
            <a:ext cx="903029" cy="903029"/>
          </a:xfrm>
          <a:prstGeom prst="rect">
            <a:avLst/>
          </a:prstGeom>
        </p:spPr>
      </p:pic>
      <p:pic>
        <p:nvPicPr>
          <p:cNvPr id="25" name="Imagen 2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6589" y="865470"/>
            <a:ext cx="903029" cy="903029"/>
          </a:xfrm>
          <a:prstGeom prst="rect">
            <a:avLst/>
          </a:prstGeom>
        </p:spPr>
      </p:pic>
      <p:pic>
        <p:nvPicPr>
          <p:cNvPr id="22" name="Imagen 2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46272" y="863335"/>
            <a:ext cx="903029" cy="903029"/>
          </a:xfrm>
          <a:prstGeom prst="rect">
            <a:avLst/>
          </a:prstGeom>
        </p:spPr>
      </p:pic>
      <p:pic>
        <p:nvPicPr>
          <p:cNvPr id="26" name="Imagen 2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91005" y="2309234"/>
            <a:ext cx="903029" cy="903029"/>
          </a:xfrm>
          <a:prstGeom prst="rect">
            <a:avLst/>
          </a:prstGeom>
        </p:spPr>
      </p:pic>
      <p:pic>
        <p:nvPicPr>
          <p:cNvPr id="28" name="Imagen 2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5862" y="2321841"/>
            <a:ext cx="903029" cy="903029"/>
          </a:xfrm>
          <a:prstGeom prst="rect">
            <a:avLst/>
          </a:prstGeom>
        </p:spPr>
      </p:pic>
      <p:grpSp>
        <p:nvGrpSpPr>
          <p:cNvPr id="23" name="Grupo 22"/>
          <p:cNvGrpSpPr/>
          <p:nvPr/>
        </p:nvGrpSpPr>
        <p:grpSpPr>
          <a:xfrm>
            <a:off x="11120726" y="72044"/>
            <a:ext cx="1006475" cy="762000"/>
            <a:chOff x="0" y="0"/>
            <a:chExt cx="1006475" cy="762000"/>
          </a:xfrm>
        </p:grpSpPr>
        <p:pic>
          <p:nvPicPr>
            <p:cNvPr id="29" name="Imagen 28" descr="E:\Users\FRANCISCOJAVIER\Pictures\Logo FUNDACIÓ AdimirVector.jpg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0" name="Rectángulo 29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s-E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28033429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3.95833E-6 2.59259E-6 L 0.0017 0.02014 " pathEditMode="relative" rAng="0" ptsTypes="AA">
                                      <p:cBhvr>
                                        <p:cTn id="3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8" y="995"/>
                                    </p:animMotion>
                                    <p:animRot by="1500000">
                                      <p:cBhvr>
                                        <p:cTn id="3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4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9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000"/>
                            </p:stCondLst>
                            <p:childTnLst>
                              <p:par>
                                <p:cTn id="46" presetID="42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-3.95833E-6 2.59259E-6 L 0.29102 -0.0044 " pathEditMode="relative" rAng="0" ptsTypes="AA">
                                      <p:cBhvr>
                                        <p:cTn id="4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544" y="-231"/>
                                    </p:animMotion>
                                  </p:childTnLst>
                                </p:cTn>
                              </p:par>
                              <p:par>
                                <p:cTn id="4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000"/>
                            </p:stCondLst>
                            <p:childTnLst>
                              <p:par>
                                <p:cTn id="51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54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5" fill="hold">
                      <p:stCondLst>
                        <p:cond delay="0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3" grpId="0" animBg="1"/>
      <p:bldP spid="3" grpId="1" animBg="1"/>
      <p:bldP spid="3" grpId="2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ángulo redondeado 17"/>
          <p:cNvSpPr/>
          <p:nvPr/>
        </p:nvSpPr>
        <p:spPr>
          <a:xfrm>
            <a:off x="2328670" y="717681"/>
            <a:ext cx="7168896" cy="2688336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" name="CuadroTexto 1"/>
          <p:cNvSpPr txBox="1"/>
          <p:nvPr/>
        </p:nvSpPr>
        <p:spPr>
          <a:xfrm>
            <a:off x="1385066" y="4093056"/>
            <a:ext cx="1800000" cy="186204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 smtClean="0"/>
              <a:t>4</a:t>
            </a:r>
            <a:endParaRPr lang="es-ES" sz="11500" b="1" dirty="0"/>
          </a:p>
        </p:txBody>
      </p:sp>
      <p:sp>
        <p:nvSpPr>
          <p:cNvPr id="3" name="CuadroTexto 2"/>
          <p:cNvSpPr txBox="1"/>
          <p:nvPr/>
        </p:nvSpPr>
        <p:spPr>
          <a:xfrm>
            <a:off x="8424358" y="4093056"/>
            <a:ext cx="1800000" cy="186204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/>
              <a:t>3</a:t>
            </a: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948" y="6413248"/>
            <a:ext cx="1142998" cy="263769"/>
          </a:xfrm>
          <a:prstGeom prst="rect">
            <a:avLst/>
          </a:prstGeom>
        </p:spPr>
      </p:pic>
      <p:pic>
        <p:nvPicPr>
          <p:cNvPr id="16" name="Imagen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51117" y="4202690"/>
            <a:ext cx="1524003" cy="1524003"/>
          </a:xfrm>
          <a:prstGeom prst="rect">
            <a:avLst/>
          </a:prstGeom>
        </p:spPr>
      </p:pic>
      <p:pic>
        <p:nvPicPr>
          <p:cNvPr id="17" name="Imagen 1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63779" y="4093056"/>
            <a:ext cx="1524003" cy="1524003"/>
          </a:xfrm>
          <a:prstGeom prst="rect">
            <a:avLst/>
          </a:prstGeom>
        </p:spPr>
      </p:pic>
      <p:sp>
        <p:nvSpPr>
          <p:cNvPr id="19" name="Rectángulo 18"/>
          <p:cNvSpPr/>
          <p:nvPr/>
        </p:nvSpPr>
        <p:spPr>
          <a:xfrm>
            <a:off x="7096613" y="1043014"/>
            <a:ext cx="736047" cy="639482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2" name="Imagen 2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7422" y="945649"/>
            <a:ext cx="755135" cy="755135"/>
          </a:xfrm>
          <a:prstGeom prst="rect">
            <a:avLst/>
          </a:prstGeom>
        </p:spPr>
      </p:pic>
      <p:pic>
        <p:nvPicPr>
          <p:cNvPr id="13" name="Imagen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8992" y="955092"/>
            <a:ext cx="755135" cy="755135"/>
          </a:xfrm>
          <a:prstGeom prst="rect">
            <a:avLst/>
          </a:prstGeom>
        </p:spPr>
      </p:pic>
      <p:pic>
        <p:nvPicPr>
          <p:cNvPr id="14" name="Imagen 1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7422" y="2262385"/>
            <a:ext cx="755135" cy="755135"/>
          </a:xfrm>
          <a:prstGeom prst="rect">
            <a:avLst/>
          </a:prstGeom>
        </p:spPr>
      </p:pic>
      <p:pic>
        <p:nvPicPr>
          <p:cNvPr id="15" name="Imagen 1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8992" y="2271828"/>
            <a:ext cx="755135" cy="755135"/>
          </a:xfrm>
          <a:prstGeom prst="rect">
            <a:avLst/>
          </a:prstGeom>
        </p:spPr>
      </p:pic>
      <p:grpSp>
        <p:nvGrpSpPr>
          <p:cNvPr id="20" name="Grupo 19"/>
          <p:cNvGrpSpPr/>
          <p:nvPr/>
        </p:nvGrpSpPr>
        <p:grpSpPr>
          <a:xfrm>
            <a:off x="11120726" y="72044"/>
            <a:ext cx="1006475" cy="762000"/>
            <a:chOff x="0" y="0"/>
            <a:chExt cx="1006475" cy="762000"/>
          </a:xfrm>
        </p:grpSpPr>
        <p:pic>
          <p:nvPicPr>
            <p:cNvPr id="21" name="Imagen 20" descr="E:\Users\FRANCISCOJAVIER\Pictures\Logo FUNDACIÓ AdimirVector.jpg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3" name="Rectángulo 22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s-E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36370903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2.08333E-7 2.59259E-6 L 0.00169 0.02014 " pathEditMode="relative" rAng="0" ptsTypes="AA">
                                      <p:cBhvr>
                                        <p:cTn id="2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8" y="995"/>
                                    </p:animMotion>
                                    <p:animRot by="1500000">
                                      <p:cBhvr>
                                        <p:cTn id="2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3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9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"/>
                            </p:stCondLst>
                            <p:childTnLst>
                              <p:par>
                                <p:cTn id="36" presetID="42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2.08333E-7 2.59259E-6 L 0.29102 -0.0044 " pathEditMode="relative" rAng="0" ptsTypes="AA">
                                      <p:cBhvr>
                                        <p:cTn id="3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544" y="-231"/>
                                    </p:animMotion>
                                  </p:childTnLst>
                                </p:cTn>
                              </p:par>
                              <p:par>
                                <p:cTn id="3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3" grpId="0" animBg="1"/>
      <p:bldP spid="3" grpId="1" animBg="1"/>
      <p:bldP spid="3" grpId="2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ángulo redondeado 10"/>
          <p:cNvSpPr/>
          <p:nvPr/>
        </p:nvSpPr>
        <p:spPr>
          <a:xfrm>
            <a:off x="2511550" y="717681"/>
            <a:ext cx="7168896" cy="2688336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CuadroTexto 4"/>
          <p:cNvSpPr txBox="1"/>
          <p:nvPr/>
        </p:nvSpPr>
        <p:spPr>
          <a:xfrm>
            <a:off x="8952209" y="4213392"/>
            <a:ext cx="1800000" cy="186204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/>
              <a:t>6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1612688" y="4213392"/>
            <a:ext cx="1800000" cy="186204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/>
              <a:t>8</a:t>
            </a:r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690" y="6398961"/>
            <a:ext cx="1142998" cy="263769"/>
          </a:xfrm>
          <a:prstGeom prst="rect">
            <a:avLst/>
          </a:prstGeom>
        </p:spPr>
      </p:pic>
      <p:pic>
        <p:nvPicPr>
          <p:cNvPr id="20" name="Imagen 1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3997" y="4202690"/>
            <a:ext cx="1524003" cy="1524003"/>
          </a:xfrm>
          <a:prstGeom prst="rect">
            <a:avLst/>
          </a:prstGeom>
        </p:spPr>
      </p:pic>
      <p:pic>
        <p:nvPicPr>
          <p:cNvPr id="21" name="Imagen 2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3235" y="4093056"/>
            <a:ext cx="1524003" cy="1524003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802" t="22711"/>
          <a:stretch/>
        </p:blipFill>
        <p:spPr>
          <a:xfrm>
            <a:off x="5173778" y="1161849"/>
            <a:ext cx="1844439" cy="1800000"/>
          </a:xfrm>
          <a:prstGeom prst="rect">
            <a:avLst/>
          </a:prstGeom>
        </p:spPr>
      </p:pic>
      <p:grpSp>
        <p:nvGrpSpPr>
          <p:cNvPr id="10" name="Grupo 9"/>
          <p:cNvGrpSpPr/>
          <p:nvPr/>
        </p:nvGrpSpPr>
        <p:grpSpPr>
          <a:xfrm>
            <a:off x="11120726" y="72044"/>
            <a:ext cx="1006475" cy="762000"/>
            <a:chOff x="0" y="0"/>
            <a:chExt cx="1006475" cy="762000"/>
          </a:xfrm>
        </p:grpSpPr>
        <p:pic>
          <p:nvPicPr>
            <p:cNvPr id="12" name="Imagen 11" descr="E:\Users\FRANCISCOJAVIER\Pictures\Logo FUNDACIÓ AdimirVector.jpg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" name="Rectángulo 12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s-E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39842897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2.91667E-6 1.11022E-16 L 0.0017 0.02014 " pathEditMode="relative" rAng="0" ptsTypes="AA">
                                      <p:cBhvr>
                                        <p:cTn id="20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8" y="995"/>
                                    </p:animMotion>
                                    <p:animRot by="1500000">
                                      <p:cBhvr>
                                        <p:cTn id="21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2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3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24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9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"/>
                            </p:stCondLst>
                            <p:childTnLst>
                              <p:par>
                                <p:cTn id="30" presetID="42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-1.25E-6 4.44444E-6 L -0.31224 0.00185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560" y="116"/>
                                    </p:animMotion>
                                  </p:childTnLst>
                                </p:cTn>
                              </p:par>
                              <p:par>
                                <p:cTn id="3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ángulo redondeado 16"/>
          <p:cNvSpPr/>
          <p:nvPr/>
        </p:nvSpPr>
        <p:spPr>
          <a:xfrm>
            <a:off x="2365246" y="717681"/>
            <a:ext cx="7168896" cy="2688336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CuadroTexto 4"/>
          <p:cNvSpPr txBox="1"/>
          <p:nvPr/>
        </p:nvSpPr>
        <p:spPr>
          <a:xfrm>
            <a:off x="8805905" y="4213392"/>
            <a:ext cx="1800000" cy="186204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/>
              <a:t>7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1466384" y="4213392"/>
            <a:ext cx="1800000" cy="186204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/>
              <a:t>6</a:t>
            </a:r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690" y="6398961"/>
            <a:ext cx="1142998" cy="263769"/>
          </a:xfrm>
          <a:prstGeom prst="rect">
            <a:avLst/>
          </a:prstGeom>
        </p:spPr>
      </p:pic>
      <p:pic>
        <p:nvPicPr>
          <p:cNvPr id="12" name="Imagen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7693" y="4202690"/>
            <a:ext cx="1524003" cy="1524003"/>
          </a:xfrm>
          <a:prstGeom prst="rect">
            <a:avLst/>
          </a:prstGeom>
        </p:spPr>
      </p:pic>
      <p:pic>
        <p:nvPicPr>
          <p:cNvPr id="13" name="Imagen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6931" y="4093056"/>
            <a:ext cx="1524003" cy="1524003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3311" y="2237641"/>
            <a:ext cx="893975" cy="893975"/>
          </a:xfrm>
          <a:prstGeom prst="rect">
            <a:avLst/>
          </a:prstGeom>
        </p:spPr>
      </p:pic>
      <p:pic>
        <p:nvPicPr>
          <p:cNvPr id="14" name="Imagen 1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6895" y="2246784"/>
            <a:ext cx="893975" cy="893975"/>
          </a:xfrm>
          <a:prstGeom prst="rect">
            <a:avLst/>
          </a:prstGeom>
        </p:spPr>
      </p:pic>
      <p:pic>
        <p:nvPicPr>
          <p:cNvPr id="15" name="Imagen 1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07979" y="1614861"/>
            <a:ext cx="893975" cy="893975"/>
          </a:xfrm>
          <a:prstGeom prst="rect">
            <a:avLst/>
          </a:prstGeom>
        </p:spPr>
      </p:pic>
      <p:pic>
        <p:nvPicPr>
          <p:cNvPr id="18" name="Imagen 1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9887" y="963462"/>
            <a:ext cx="893975" cy="893975"/>
          </a:xfrm>
          <a:prstGeom prst="rect">
            <a:avLst/>
          </a:prstGeom>
        </p:spPr>
      </p:pic>
      <p:pic>
        <p:nvPicPr>
          <p:cNvPr id="19" name="Imagen 1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3471" y="972605"/>
            <a:ext cx="893975" cy="893975"/>
          </a:xfrm>
          <a:prstGeom prst="rect">
            <a:avLst/>
          </a:prstGeom>
        </p:spPr>
      </p:pic>
      <p:pic>
        <p:nvPicPr>
          <p:cNvPr id="20" name="Imagen 1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5664" y="2237640"/>
            <a:ext cx="893975" cy="893975"/>
          </a:xfrm>
          <a:prstGeom prst="rect">
            <a:avLst/>
          </a:prstGeom>
        </p:spPr>
      </p:pic>
      <p:pic>
        <p:nvPicPr>
          <p:cNvPr id="21" name="Imagen 2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5664" y="963461"/>
            <a:ext cx="893975" cy="893975"/>
          </a:xfrm>
          <a:prstGeom prst="rect">
            <a:avLst/>
          </a:prstGeom>
        </p:spPr>
      </p:pic>
      <p:grpSp>
        <p:nvGrpSpPr>
          <p:cNvPr id="22" name="Grupo 21"/>
          <p:cNvGrpSpPr/>
          <p:nvPr/>
        </p:nvGrpSpPr>
        <p:grpSpPr>
          <a:xfrm>
            <a:off x="11120726" y="72044"/>
            <a:ext cx="1006475" cy="762000"/>
            <a:chOff x="0" y="0"/>
            <a:chExt cx="1006475" cy="762000"/>
          </a:xfrm>
        </p:grpSpPr>
        <p:pic>
          <p:nvPicPr>
            <p:cNvPr id="23" name="Imagen 22" descr="E:\Users\FRANCISCOJAVIER\Pictures\Logo FUNDACIÓ AdimirVector.jpg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4" name="Rectángulo 23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s-E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1462851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3.75E-6 1.11022E-16 L 0.0017 0.02014 " pathEditMode="relative" rAng="0" ptsTypes="AA">
                                      <p:cBhvr>
                                        <p:cTn id="32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8" y="995"/>
                                    </p:animMotion>
                                    <p:animRot by="1500000">
                                      <p:cBhvr>
                                        <p:cTn id="33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4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5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36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9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00"/>
                            </p:stCondLst>
                            <p:childTnLst>
                              <p:par>
                                <p:cTn id="42" presetID="42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-3.75E-6 1.11022E-16 L -0.31067 0.00185 " pathEditMode="relative" rAng="0" ptsTypes="AA">
                                      <p:cBhvr>
                                        <p:cTn id="4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534" y="93"/>
                                    </p:animMotion>
                                  </p:childTnLst>
                                </p:cTn>
                              </p:par>
                              <p:par>
                                <p:cTn id="4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ángulo redondeado 16"/>
          <p:cNvSpPr/>
          <p:nvPr/>
        </p:nvSpPr>
        <p:spPr>
          <a:xfrm>
            <a:off x="2365246" y="717681"/>
            <a:ext cx="7168896" cy="2688336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CuadroTexto 4"/>
          <p:cNvSpPr txBox="1"/>
          <p:nvPr/>
        </p:nvSpPr>
        <p:spPr>
          <a:xfrm>
            <a:off x="8805905" y="4213392"/>
            <a:ext cx="1800000" cy="186204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/>
              <a:t>4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1466384" y="4213392"/>
            <a:ext cx="1800000" cy="186204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/>
              <a:t>6</a:t>
            </a:r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690" y="6398961"/>
            <a:ext cx="1142998" cy="263769"/>
          </a:xfrm>
          <a:prstGeom prst="rect">
            <a:avLst/>
          </a:prstGeom>
        </p:spPr>
      </p:pic>
      <p:pic>
        <p:nvPicPr>
          <p:cNvPr id="12" name="Imagen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7693" y="4202690"/>
            <a:ext cx="1524003" cy="1524003"/>
          </a:xfrm>
          <a:prstGeom prst="rect">
            <a:avLst/>
          </a:prstGeom>
        </p:spPr>
      </p:pic>
      <p:pic>
        <p:nvPicPr>
          <p:cNvPr id="13" name="Imagen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6931" y="4093056"/>
            <a:ext cx="1524003" cy="1524003"/>
          </a:xfrm>
          <a:prstGeom prst="rect">
            <a:avLst/>
          </a:prstGeom>
        </p:spPr>
      </p:pic>
      <p:pic>
        <p:nvPicPr>
          <p:cNvPr id="22" name="Imagen 21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926" t="14362" r="16585" b="17656"/>
          <a:stretch/>
        </p:blipFill>
        <p:spPr>
          <a:xfrm>
            <a:off x="4482269" y="861932"/>
            <a:ext cx="936000" cy="957034"/>
          </a:xfrm>
          <a:prstGeom prst="rect">
            <a:avLst/>
          </a:prstGeom>
        </p:spPr>
      </p:pic>
      <p:pic>
        <p:nvPicPr>
          <p:cNvPr id="23" name="Imagen 22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926" t="14362" r="16585" b="17656"/>
          <a:stretch/>
        </p:blipFill>
        <p:spPr>
          <a:xfrm>
            <a:off x="4471149" y="2295651"/>
            <a:ext cx="936000" cy="957034"/>
          </a:xfrm>
          <a:prstGeom prst="rect">
            <a:avLst/>
          </a:prstGeom>
        </p:spPr>
      </p:pic>
      <p:pic>
        <p:nvPicPr>
          <p:cNvPr id="24" name="Imagen 23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926" t="14362" r="16585" b="17656"/>
          <a:stretch/>
        </p:blipFill>
        <p:spPr>
          <a:xfrm>
            <a:off x="6220387" y="861932"/>
            <a:ext cx="936000" cy="957034"/>
          </a:xfrm>
          <a:prstGeom prst="rect">
            <a:avLst/>
          </a:prstGeom>
        </p:spPr>
      </p:pic>
      <p:pic>
        <p:nvPicPr>
          <p:cNvPr id="25" name="Imagen 24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926" t="14362" r="16585" b="17656"/>
          <a:stretch/>
        </p:blipFill>
        <p:spPr>
          <a:xfrm>
            <a:off x="6209267" y="2295651"/>
            <a:ext cx="936000" cy="957034"/>
          </a:xfrm>
          <a:prstGeom prst="rect">
            <a:avLst/>
          </a:prstGeom>
        </p:spPr>
      </p:pic>
      <p:grpSp>
        <p:nvGrpSpPr>
          <p:cNvPr id="14" name="Grupo 13"/>
          <p:cNvGrpSpPr/>
          <p:nvPr/>
        </p:nvGrpSpPr>
        <p:grpSpPr>
          <a:xfrm>
            <a:off x="11120726" y="72044"/>
            <a:ext cx="1006475" cy="762000"/>
            <a:chOff x="0" y="0"/>
            <a:chExt cx="1006475" cy="762000"/>
          </a:xfrm>
        </p:grpSpPr>
        <p:pic>
          <p:nvPicPr>
            <p:cNvPr id="15" name="Imagen 14" descr="E:\Users\FRANCISCOJAVIER\Pictures\Logo FUNDACIÓ AdimirVector.jpg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8" name="Rectángulo 17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s-E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34242087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3.75E-6 1.11022E-16 L 0.0017 0.02014 " pathEditMode="relative" rAng="0" ptsTypes="AA">
                                      <p:cBhvr>
                                        <p:cTn id="2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8" y="995"/>
                                    </p:animMotion>
                                    <p:animRot by="1500000">
                                      <p:cBhvr>
                                        <p:cTn id="2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3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9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"/>
                            </p:stCondLst>
                            <p:childTnLst>
                              <p:par>
                                <p:cTn id="36" presetID="42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-4.375E-6 -3.33333E-6 L -0.32161 0.00185 " pathEditMode="relative" rAng="0" ptsTypes="AA">
                                      <p:cBhvr>
                                        <p:cTn id="3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107" y="-23"/>
                                    </p:animMotion>
                                  </p:childTnLst>
                                </p:cTn>
                              </p:par>
                              <p:par>
                                <p:cTn id="3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ángulo redondeado 21"/>
          <p:cNvSpPr/>
          <p:nvPr/>
        </p:nvSpPr>
        <p:spPr>
          <a:xfrm>
            <a:off x="2511550" y="717681"/>
            <a:ext cx="7168896" cy="2688336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CuadroTexto 4"/>
          <p:cNvSpPr txBox="1"/>
          <p:nvPr/>
        </p:nvSpPr>
        <p:spPr>
          <a:xfrm>
            <a:off x="8952209" y="4213392"/>
            <a:ext cx="1800000" cy="186204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 smtClean="0"/>
              <a:t>8</a:t>
            </a:r>
            <a:endParaRPr lang="es-ES" sz="11500" b="1" dirty="0"/>
          </a:p>
        </p:txBody>
      </p:sp>
      <p:sp>
        <p:nvSpPr>
          <p:cNvPr id="6" name="CuadroTexto 5"/>
          <p:cNvSpPr txBox="1"/>
          <p:nvPr/>
        </p:nvSpPr>
        <p:spPr>
          <a:xfrm>
            <a:off x="1612688" y="4213392"/>
            <a:ext cx="1800000" cy="186204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/>
              <a:t>7</a:t>
            </a:r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690" y="6398961"/>
            <a:ext cx="1142998" cy="263769"/>
          </a:xfrm>
          <a:prstGeom prst="rect">
            <a:avLst/>
          </a:prstGeom>
        </p:spPr>
      </p:pic>
      <p:pic>
        <p:nvPicPr>
          <p:cNvPr id="12" name="Imagen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3997" y="4202690"/>
            <a:ext cx="1524003" cy="1524003"/>
          </a:xfrm>
          <a:prstGeom prst="rect">
            <a:avLst/>
          </a:prstGeom>
        </p:spPr>
      </p:pic>
      <p:pic>
        <p:nvPicPr>
          <p:cNvPr id="13" name="Imagen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3235" y="4093056"/>
            <a:ext cx="1524003" cy="1524003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3417" y="2237641"/>
            <a:ext cx="893975" cy="893975"/>
          </a:xfrm>
          <a:prstGeom prst="rect">
            <a:avLst/>
          </a:prstGeom>
        </p:spPr>
      </p:pic>
      <p:pic>
        <p:nvPicPr>
          <p:cNvPr id="14" name="Imagen 1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7001" y="2246784"/>
            <a:ext cx="893975" cy="893975"/>
          </a:xfrm>
          <a:prstGeom prst="rect">
            <a:avLst/>
          </a:prstGeom>
        </p:spPr>
      </p:pic>
      <p:pic>
        <p:nvPicPr>
          <p:cNvPr id="15" name="Imagen 1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4699" y="2255929"/>
            <a:ext cx="893975" cy="893975"/>
          </a:xfrm>
          <a:prstGeom prst="rect">
            <a:avLst/>
          </a:prstGeom>
        </p:spPr>
      </p:pic>
      <p:pic>
        <p:nvPicPr>
          <p:cNvPr id="17" name="Imagen 1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75371" y="2251561"/>
            <a:ext cx="893975" cy="893975"/>
          </a:xfrm>
          <a:prstGeom prst="rect">
            <a:avLst/>
          </a:prstGeom>
        </p:spPr>
      </p:pic>
      <p:pic>
        <p:nvPicPr>
          <p:cNvPr id="18" name="Imagen 1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9993" y="1128054"/>
            <a:ext cx="893975" cy="893975"/>
          </a:xfrm>
          <a:prstGeom prst="rect">
            <a:avLst/>
          </a:prstGeom>
        </p:spPr>
      </p:pic>
      <p:pic>
        <p:nvPicPr>
          <p:cNvPr id="19" name="Imagen 1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3577" y="1137197"/>
            <a:ext cx="893975" cy="893975"/>
          </a:xfrm>
          <a:prstGeom prst="rect">
            <a:avLst/>
          </a:prstGeom>
        </p:spPr>
      </p:pic>
      <p:pic>
        <p:nvPicPr>
          <p:cNvPr id="20" name="Imagen 1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2987" y="1146342"/>
            <a:ext cx="893975" cy="893975"/>
          </a:xfrm>
          <a:prstGeom prst="rect">
            <a:avLst/>
          </a:prstGeom>
        </p:spPr>
      </p:pic>
      <p:pic>
        <p:nvPicPr>
          <p:cNvPr id="21" name="Imagen 2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3659" y="1141974"/>
            <a:ext cx="893975" cy="893975"/>
          </a:xfrm>
          <a:prstGeom prst="rect">
            <a:avLst/>
          </a:prstGeom>
        </p:spPr>
      </p:pic>
      <p:grpSp>
        <p:nvGrpSpPr>
          <p:cNvPr id="23" name="Grupo 22"/>
          <p:cNvGrpSpPr/>
          <p:nvPr/>
        </p:nvGrpSpPr>
        <p:grpSpPr>
          <a:xfrm>
            <a:off x="11120726" y="72044"/>
            <a:ext cx="1006475" cy="762000"/>
            <a:chOff x="0" y="0"/>
            <a:chExt cx="1006475" cy="762000"/>
          </a:xfrm>
        </p:grpSpPr>
        <p:pic>
          <p:nvPicPr>
            <p:cNvPr id="24" name="Imagen 23" descr="E:\Users\FRANCISCOJAVIER\Pictures\Logo FUNDACIÓ AdimirVector.jpg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5" name="Rectángulo 24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s-E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10080988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2.91667E-6 1.11022E-16 L 0.0017 0.02014 " pathEditMode="relative" rAng="0" ptsTypes="AA">
                                      <p:cBhvr>
                                        <p:cTn id="34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8" y="995"/>
                                    </p:animMotion>
                                    <p:animRot by="1500000">
                                      <p:cBhvr>
                                        <p:cTn id="35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6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7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38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"/>
                            </p:stCondLst>
                            <p:childTnLst>
                              <p:par>
                                <p:cTn id="40" presetID="9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42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-1.25E-6 7.40741E-7 L -0.31067 0.00185 " pathEditMode="relative" rAng="0" ptsTypes="AA">
                                      <p:cBhvr>
                                        <p:cTn id="4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482" y="255"/>
                                    </p:animMotion>
                                  </p:childTnLst>
                                </p:cTn>
                              </p:par>
                              <p:par>
                                <p:cTn id="4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000"/>
                            </p:stCondLst>
                            <p:childTnLst>
                              <p:par>
                                <p:cTn id="49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ángulo redondeado 21"/>
          <p:cNvSpPr/>
          <p:nvPr/>
        </p:nvSpPr>
        <p:spPr>
          <a:xfrm>
            <a:off x="2373003" y="537570"/>
            <a:ext cx="7168896" cy="2688336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" name="CuadroTexto 1"/>
          <p:cNvSpPr txBox="1"/>
          <p:nvPr/>
        </p:nvSpPr>
        <p:spPr>
          <a:xfrm>
            <a:off x="1567946" y="4093056"/>
            <a:ext cx="1800000" cy="186204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/>
              <a:t>5</a:t>
            </a:r>
          </a:p>
        </p:txBody>
      </p:sp>
      <p:sp>
        <p:nvSpPr>
          <p:cNvPr id="3" name="CuadroTexto 2"/>
          <p:cNvSpPr txBox="1"/>
          <p:nvPr/>
        </p:nvSpPr>
        <p:spPr>
          <a:xfrm>
            <a:off x="8607238" y="4093056"/>
            <a:ext cx="1800000" cy="186204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/>
              <a:t>6</a:t>
            </a: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948" y="6413248"/>
            <a:ext cx="1142998" cy="263769"/>
          </a:xfrm>
          <a:prstGeom prst="rect">
            <a:avLst/>
          </a:prstGeom>
        </p:spPr>
      </p:pic>
      <p:pic>
        <p:nvPicPr>
          <p:cNvPr id="16" name="Imagen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3997" y="4202690"/>
            <a:ext cx="1524003" cy="1524003"/>
          </a:xfrm>
          <a:prstGeom prst="rect">
            <a:avLst/>
          </a:prstGeom>
        </p:spPr>
      </p:pic>
      <p:pic>
        <p:nvPicPr>
          <p:cNvPr id="17" name="Imagen 1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46659" y="4093056"/>
            <a:ext cx="1524003" cy="1524003"/>
          </a:xfrm>
          <a:prstGeom prst="rect">
            <a:avLst/>
          </a:prstGeom>
        </p:spPr>
      </p:pic>
      <p:sp>
        <p:nvSpPr>
          <p:cNvPr id="19" name="Rectángulo 18"/>
          <p:cNvSpPr/>
          <p:nvPr/>
        </p:nvSpPr>
        <p:spPr>
          <a:xfrm>
            <a:off x="7096613" y="1043014"/>
            <a:ext cx="736047" cy="639482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1" name="Imagen 10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926" t="14362" r="16585" b="17656"/>
          <a:stretch/>
        </p:blipFill>
        <p:spPr>
          <a:xfrm>
            <a:off x="4537133" y="624188"/>
            <a:ext cx="936000" cy="957034"/>
          </a:xfrm>
          <a:prstGeom prst="rect">
            <a:avLst/>
          </a:prstGeom>
        </p:spPr>
      </p:pic>
      <p:pic>
        <p:nvPicPr>
          <p:cNvPr id="12" name="Imagen 11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926" t="14362" r="16585" b="17656"/>
          <a:stretch/>
        </p:blipFill>
        <p:spPr>
          <a:xfrm>
            <a:off x="4526013" y="2167635"/>
            <a:ext cx="936000" cy="957034"/>
          </a:xfrm>
          <a:prstGeom prst="rect">
            <a:avLst/>
          </a:prstGeom>
        </p:spPr>
      </p:pic>
      <p:pic>
        <p:nvPicPr>
          <p:cNvPr id="13" name="Imagen 12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926" t="14362" r="16585" b="17656"/>
          <a:stretch/>
        </p:blipFill>
        <p:spPr>
          <a:xfrm>
            <a:off x="6512995" y="624188"/>
            <a:ext cx="936000" cy="957034"/>
          </a:xfrm>
          <a:prstGeom prst="rect">
            <a:avLst/>
          </a:prstGeom>
        </p:spPr>
      </p:pic>
      <p:pic>
        <p:nvPicPr>
          <p:cNvPr id="14" name="Imagen 13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926" t="14362" r="16585" b="17656"/>
          <a:stretch/>
        </p:blipFill>
        <p:spPr>
          <a:xfrm>
            <a:off x="6501875" y="2167635"/>
            <a:ext cx="936000" cy="957034"/>
          </a:xfrm>
          <a:prstGeom prst="rect">
            <a:avLst/>
          </a:prstGeom>
        </p:spPr>
      </p:pic>
      <p:pic>
        <p:nvPicPr>
          <p:cNvPr id="15" name="Imagen 14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926" t="14362" r="16585" b="17656"/>
          <a:stretch/>
        </p:blipFill>
        <p:spPr>
          <a:xfrm>
            <a:off x="5546400" y="1410571"/>
            <a:ext cx="936000" cy="957034"/>
          </a:xfrm>
          <a:prstGeom prst="rect">
            <a:avLst/>
          </a:prstGeom>
        </p:spPr>
      </p:pic>
      <p:grpSp>
        <p:nvGrpSpPr>
          <p:cNvPr id="18" name="Grupo 17"/>
          <p:cNvGrpSpPr/>
          <p:nvPr/>
        </p:nvGrpSpPr>
        <p:grpSpPr>
          <a:xfrm>
            <a:off x="11120726" y="72044"/>
            <a:ext cx="1006475" cy="762000"/>
            <a:chOff x="0" y="0"/>
            <a:chExt cx="1006475" cy="762000"/>
          </a:xfrm>
        </p:grpSpPr>
        <p:pic>
          <p:nvPicPr>
            <p:cNvPr id="20" name="Imagen 19" descr="E:\Users\FRANCISCOJAVIER\Pictures\Logo FUNDACIÓ AdimirVector.jpg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1" name="Rectángulo 20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s-E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34899888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3.95833E-6 2.59259E-6 L 0.0017 0.02014 " pathEditMode="relative" rAng="0" ptsTypes="AA">
                                      <p:cBhvr>
                                        <p:cTn id="30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8" y="995"/>
                                    </p:animMotion>
                                    <p:animRot by="1500000">
                                      <p:cBhvr>
                                        <p:cTn id="31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2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3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34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9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00"/>
                            </p:stCondLst>
                            <p:childTnLst>
                              <p:par>
                                <p:cTn id="40" presetID="42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1.25E-6 2.59259E-6 L 0.28633 -0.0044 " pathEditMode="relative" rAng="0" ptsTypes="AA">
                                      <p:cBhvr>
                                        <p:cTn id="4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167" y="-532"/>
                                    </p:animMotion>
                                  </p:childTnLst>
                                </p:cTn>
                              </p:par>
                              <p:par>
                                <p:cTn id="4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>
                      <p:stCondLst>
                        <p:cond delay="0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22" grpId="0" animBg="1"/>
      <p:bldP spid="2" grpId="0" animBg="1"/>
      <p:bldP spid="2" grpId="1" animBg="1"/>
      <p:bldP spid="2" grpId="2" animBg="1"/>
      <p:bldP spid="3" grpId="0" animBg="1"/>
      <p:bldP spid="3" grpId="1" animBg="1"/>
      <p:bldP spid="3" grpId="2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ángulo redondeado 21"/>
          <p:cNvSpPr/>
          <p:nvPr/>
        </p:nvSpPr>
        <p:spPr>
          <a:xfrm>
            <a:off x="2373003" y="537570"/>
            <a:ext cx="7168896" cy="2688336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" name="CuadroTexto 1"/>
          <p:cNvSpPr txBox="1"/>
          <p:nvPr/>
        </p:nvSpPr>
        <p:spPr>
          <a:xfrm>
            <a:off x="1567946" y="4093056"/>
            <a:ext cx="1800000" cy="186204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/>
              <a:t>8</a:t>
            </a:r>
          </a:p>
        </p:txBody>
      </p:sp>
      <p:sp>
        <p:nvSpPr>
          <p:cNvPr id="3" name="CuadroTexto 2"/>
          <p:cNvSpPr txBox="1"/>
          <p:nvPr/>
        </p:nvSpPr>
        <p:spPr>
          <a:xfrm>
            <a:off x="8607238" y="4093056"/>
            <a:ext cx="1800000" cy="186204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/>
              <a:t>7</a:t>
            </a: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948" y="6413248"/>
            <a:ext cx="1142998" cy="263769"/>
          </a:xfrm>
          <a:prstGeom prst="rect">
            <a:avLst/>
          </a:prstGeom>
        </p:spPr>
      </p:pic>
      <p:pic>
        <p:nvPicPr>
          <p:cNvPr id="16" name="Imagen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3997" y="4202690"/>
            <a:ext cx="1524003" cy="1524003"/>
          </a:xfrm>
          <a:prstGeom prst="rect">
            <a:avLst/>
          </a:prstGeom>
        </p:spPr>
      </p:pic>
      <p:pic>
        <p:nvPicPr>
          <p:cNvPr id="17" name="Imagen 1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46659" y="4093056"/>
            <a:ext cx="1524003" cy="1524003"/>
          </a:xfrm>
          <a:prstGeom prst="rect">
            <a:avLst/>
          </a:prstGeom>
        </p:spPr>
      </p:pic>
      <p:sp>
        <p:nvSpPr>
          <p:cNvPr id="19" name="Rectángulo 18"/>
          <p:cNvSpPr/>
          <p:nvPr/>
        </p:nvSpPr>
        <p:spPr>
          <a:xfrm>
            <a:off x="7096613" y="1043014"/>
            <a:ext cx="736047" cy="639482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2001"/>
          <a:stretch/>
        </p:blipFill>
        <p:spPr>
          <a:xfrm>
            <a:off x="4162953" y="668710"/>
            <a:ext cx="3561790" cy="2421962"/>
          </a:xfrm>
          <a:prstGeom prst="rect">
            <a:avLst/>
          </a:prstGeom>
        </p:spPr>
      </p:pic>
      <p:grpSp>
        <p:nvGrpSpPr>
          <p:cNvPr id="11" name="Grupo 10"/>
          <p:cNvGrpSpPr/>
          <p:nvPr/>
        </p:nvGrpSpPr>
        <p:grpSpPr>
          <a:xfrm>
            <a:off x="11120726" y="72044"/>
            <a:ext cx="1006475" cy="762000"/>
            <a:chOff x="0" y="0"/>
            <a:chExt cx="1006475" cy="762000"/>
          </a:xfrm>
        </p:grpSpPr>
        <p:pic>
          <p:nvPicPr>
            <p:cNvPr id="12" name="Imagen 11" descr="E:\Users\FRANCISCOJAVIER\Pictures\Logo FUNDACIÓ AdimirVector.jpg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" name="Rectángulo 12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s-E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5794188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3.95833E-6 2.59259E-6 L 0.0017 0.02014 " pathEditMode="relative" rAng="0" ptsTypes="AA">
                                      <p:cBhvr>
                                        <p:cTn id="20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8" y="995"/>
                                    </p:animMotion>
                                    <p:animRot by="1500000">
                                      <p:cBhvr>
                                        <p:cTn id="21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2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3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24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9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"/>
                            </p:stCondLst>
                            <p:childTnLst>
                              <p:par>
                                <p:cTn id="30" presetID="42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-3.95833E-6 2.59259E-6 L 0.29102 -0.0044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544" y="-231"/>
                                    </p:animMotion>
                                  </p:childTnLst>
                                </p:cTn>
                              </p:par>
                              <p:par>
                                <p:cTn id="3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3" grpId="0" animBg="1"/>
      <p:bldP spid="3" grpId="1" animBg="1"/>
      <p:bldP spid="3" grpId="2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ángulo redondeado 14"/>
          <p:cNvSpPr/>
          <p:nvPr/>
        </p:nvSpPr>
        <p:spPr>
          <a:xfrm>
            <a:off x="2511550" y="717681"/>
            <a:ext cx="7168896" cy="2688336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" name="CuadroTexto 1"/>
          <p:cNvSpPr txBox="1"/>
          <p:nvPr/>
        </p:nvSpPr>
        <p:spPr>
          <a:xfrm>
            <a:off x="1567946" y="4093056"/>
            <a:ext cx="1800000" cy="186204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/>
              <a:t>6</a:t>
            </a:r>
          </a:p>
        </p:txBody>
      </p:sp>
      <p:sp>
        <p:nvSpPr>
          <p:cNvPr id="3" name="CuadroTexto 2"/>
          <p:cNvSpPr txBox="1"/>
          <p:nvPr/>
        </p:nvSpPr>
        <p:spPr>
          <a:xfrm>
            <a:off x="8607238" y="4093056"/>
            <a:ext cx="1800000" cy="186204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/>
              <a:t>8</a:t>
            </a: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948" y="6413248"/>
            <a:ext cx="1142998" cy="263769"/>
          </a:xfrm>
          <a:prstGeom prst="rect">
            <a:avLst/>
          </a:prstGeom>
        </p:spPr>
      </p:pic>
      <p:pic>
        <p:nvPicPr>
          <p:cNvPr id="16" name="Imagen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3997" y="4202690"/>
            <a:ext cx="1524003" cy="1524003"/>
          </a:xfrm>
          <a:prstGeom prst="rect">
            <a:avLst/>
          </a:prstGeom>
        </p:spPr>
      </p:pic>
      <p:pic>
        <p:nvPicPr>
          <p:cNvPr id="17" name="Imagen 1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3235" y="4093056"/>
            <a:ext cx="1524003" cy="1524003"/>
          </a:xfrm>
          <a:prstGeom prst="rect">
            <a:avLst/>
          </a:prstGeom>
        </p:spPr>
      </p:pic>
      <p:pic>
        <p:nvPicPr>
          <p:cNvPr id="27" name="Imagen 2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7136" y="1616364"/>
            <a:ext cx="903029" cy="903029"/>
          </a:xfrm>
          <a:prstGeom prst="rect">
            <a:avLst/>
          </a:prstGeom>
        </p:spPr>
      </p:pic>
      <p:pic>
        <p:nvPicPr>
          <p:cNvPr id="28" name="Imagen 2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5425" y="786487"/>
            <a:ext cx="903029" cy="903029"/>
          </a:xfrm>
          <a:prstGeom prst="rect">
            <a:avLst/>
          </a:prstGeom>
        </p:spPr>
      </p:pic>
      <p:pic>
        <p:nvPicPr>
          <p:cNvPr id="29" name="Imagen 2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6276" y="2458210"/>
            <a:ext cx="903029" cy="903029"/>
          </a:xfrm>
          <a:prstGeom prst="rect">
            <a:avLst/>
          </a:prstGeom>
        </p:spPr>
      </p:pic>
      <p:pic>
        <p:nvPicPr>
          <p:cNvPr id="18" name="Imagen 1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8839" y="1624566"/>
            <a:ext cx="903029" cy="903029"/>
          </a:xfrm>
          <a:prstGeom prst="rect">
            <a:avLst/>
          </a:prstGeom>
        </p:spPr>
      </p:pic>
      <p:pic>
        <p:nvPicPr>
          <p:cNvPr id="19" name="Imagen 1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67128" y="794689"/>
            <a:ext cx="903029" cy="903029"/>
          </a:xfrm>
          <a:prstGeom prst="rect">
            <a:avLst/>
          </a:prstGeom>
        </p:spPr>
      </p:pic>
      <p:pic>
        <p:nvPicPr>
          <p:cNvPr id="20" name="Imagen 1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7979" y="2466412"/>
            <a:ext cx="903029" cy="903029"/>
          </a:xfrm>
          <a:prstGeom prst="rect">
            <a:avLst/>
          </a:prstGeom>
        </p:spPr>
      </p:pic>
      <p:grpSp>
        <p:nvGrpSpPr>
          <p:cNvPr id="21" name="Grupo 20"/>
          <p:cNvGrpSpPr/>
          <p:nvPr/>
        </p:nvGrpSpPr>
        <p:grpSpPr>
          <a:xfrm>
            <a:off x="11120726" y="72044"/>
            <a:ext cx="1006475" cy="762000"/>
            <a:chOff x="0" y="0"/>
            <a:chExt cx="1006475" cy="762000"/>
          </a:xfrm>
        </p:grpSpPr>
        <p:pic>
          <p:nvPicPr>
            <p:cNvPr id="22" name="Imagen 21" descr="E:\Users\FRANCISCOJAVIER\Pictures\Logo FUNDACIÓ AdimirVector.jpg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3" name="Rectángulo 22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s-E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35341443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3.95833E-6 2.59259E-6 L 0.0017 0.02014 " pathEditMode="relative" rAng="0" ptsTypes="AA">
                                      <p:cBhvr>
                                        <p:cTn id="30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8" y="995"/>
                                    </p:animMotion>
                                    <p:animRot by="1500000">
                                      <p:cBhvr>
                                        <p:cTn id="31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2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3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34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9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00"/>
                            </p:stCondLst>
                            <p:childTnLst>
                              <p:par>
                                <p:cTn id="40" presetID="42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-3.95833E-6 2.59259E-6 L 0.29102 -0.0044 " pathEditMode="relative" rAng="0" ptsTypes="AA">
                                      <p:cBhvr>
                                        <p:cTn id="4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544" y="-231"/>
                                    </p:animMotion>
                                  </p:childTnLst>
                                </p:cTn>
                              </p:par>
                              <p:par>
                                <p:cTn id="4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>
                      <p:stCondLst>
                        <p:cond delay="0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3" grpId="0" animBg="1"/>
      <p:bldP spid="3" grpId="1" animBg="1"/>
      <p:bldP spid="3" grpId="2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ángulo redondeado 13"/>
          <p:cNvSpPr/>
          <p:nvPr/>
        </p:nvSpPr>
        <p:spPr>
          <a:xfrm>
            <a:off x="2511550" y="717681"/>
            <a:ext cx="7168896" cy="2688336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" name="CuadroTexto 1"/>
          <p:cNvSpPr txBox="1"/>
          <p:nvPr/>
        </p:nvSpPr>
        <p:spPr>
          <a:xfrm>
            <a:off x="1567946" y="4093056"/>
            <a:ext cx="1800000" cy="186204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/>
              <a:t>2</a:t>
            </a:r>
          </a:p>
        </p:txBody>
      </p:sp>
      <p:sp>
        <p:nvSpPr>
          <p:cNvPr id="3" name="CuadroTexto 2"/>
          <p:cNvSpPr txBox="1"/>
          <p:nvPr/>
        </p:nvSpPr>
        <p:spPr>
          <a:xfrm>
            <a:off x="8607238" y="4093056"/>
            <a:ext cx="1800000" cy="180000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/>
              <a:t>1</a:t>
            </a: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948" y="6413248"/>
            <a:ext cx="1142998" cy="263769"/>
          </a:xfrm>
          <a:prstGeom prst="rect">
            <a:avLst/>
          </a:prstGeom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3997" y="4202690"/>
            <a:ext cx="1524003" cy="1524003"/>
          </a:xfrm>
          <a:prstGeom prst="rect">
            <a:avLst/>
          </a:prstGeom>
        </p:spPr>
      </p:pic>
      <p:pic>
        <p:nvPicPr>
          <p:cNvPr id="13" name="Imagen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46659" y="4093056"/>
            <a:ext cx="1524003" cy="1524003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3169" y="1161849"/>
            <a:ext cx="1800000" cy="1800000"/>
          </a:xfrm>
          <a:prstGeom prst="rect">
            <a:avLst/>
          </a:prstGeom>
        </p:spPr>
      </p:pic>
      <p:pic>
        <p:nvPicPr>
          <p:cNvPr id="15" name="Imagen 1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9627" y="1161849"/>
            <a:ext cx="1800000" cy="1800000"/>
          </a:xfrm>
          <a:prstGeom prst="rect">
            <a:avLst/>
          </a:prstGeom>
        </p:spPr>
      </p:pic>
      <p:grpSp>
        <p:nvGrpSpPr>
          <p:cNvPr id="12" name="Grupo 11"/>
          <p:cNvGrpSpPr/>
          <p:nvPr/>
        </p:nvGrpSpPr>
        <p:grpSpPr>
          <a:xfrm>
            <a:off x="11120726" y="72044"/>
            <a:ext cx="1006475" cy="762000"/>
            <a:chOff x="0" y="0"/>
            <a:chExt cx="1006475" cy="762000"/>
          </a:xfrm>
        </p:grpSpPr>
        <p:pic>
          <p:nvPicPr>
            <p:cNvPr id="16" name="Imagen 15" descr="E:\Users\FRANCISCOJAVIER\Pictures\Logo FUNDACIÓ AdimirVector.jpg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7" name="Rectángulo 16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s-E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38716790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3.95833E-6 2.59259E-6 L 0.0017 0.02014 " pathEditMode="relative" rAng="0" ptsTypes="AA">
                                      <p:cBhvr>
                                        <p:cTn id="22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8" y="995"/>
                                    </p:animMotion>
                                    <p:animRot by="1500000">
                                      <p:cBhvr>
                                        <p:cTn id="23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4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5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26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9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"/>
                            </p:stCondLst>
                            <p:childTnLst>
                              <p:par>
                                <p:cTn id="32" presetID="42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-3.95833E-6 2.59259E-6 L 0.29102 -0.0044 " pathEditMode="relative" rAng="0" ptsTypes="AA">
                                      <p:cBhvr>
                                        <p:cTn id="3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544" y="-231"/>
                                    </p:animMotion>
                                  </p:childTnLst>
                                </p:cTn>
                              </p:par>
                              <p:par>
                                <p:cTn id="3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3" grpId="0" animBg="1"/>
      <p:bldP spid="3" grpId="1" animBg="1"/>
      <p:bldP spid="3" grpId="2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ángulo redondeado 20"/>
          <p:cNvSpPr/>
          <p:nvPr/>
        </p:nvSpPr>
        <p:spPr>
          <a:xfrm>
            <a:off x="2511550" y="681105"/>
            <a:ext cx="7168896" cy="2688336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CuadroTexto 4"/>
          <p:cNvSpPr txBox="1"/>
          <p:nvPr/>
        </p:nvSpPr>
        <p:spPr>
          <a:xfrm>
            <a:off x="8952209" y="4213392"/>
            <a:ext cx="1800000" cy="186204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/>
              <a:t>8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1612688" y="4213392"/>
            <a:ext cx="1800000" cy="186204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/>
              <a:t>6</a:t>
            </a:r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690" y="6398961"/>
            <a:ext cx="1142998" cy="263769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1366" y="937280"/>
            <a:ext cx="903029" cy="903029"/>
          </a:xfrm>
          <a:prstGeom prst="rect">
            <a:avLst/>
          </a:prstGeom>
        </p:spPr>
      </p:pic>
      <p:pic>
        <p:nvPicPr>
          <p:cNvPr id="17" name="Imagen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8770" y="923633"/>
            <a:ext cx="903029" cy="903029"/>
          </a:xfrm>
          <a:prstGeom prst="rect">
            <a:avLst/>
          </a:prstGeom>
        </p:spPr>
      </p:pic>
      <p:pic>
        <p:nvPicPr>
          <p:cNvPr id="18" name="Imagen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1366" y="2220669"/>
            <a:ext cx="903029" cy="903029"/>
          </a:xfrm>
          <a:prstGeom prst="rect">
            <a:avLst/>
          </a:prstGeom>
        </p:spPr>
      </p:pic>
      <p:pic>
        <p:nvPicPr>
          <p:cNvPr id="19" name="Imagen 1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2418" y="2207022"/>
            <a:ext cx="903029" cy="903029"/>
          </a:xfrm>
          <a:prstGeom prst="rect">
            <a:avLst/>
          </a:prstGeom>
        </p:spPr>
      </p:pic>
      <p:pic>
        <p:nvPicPr>
          <p:cNvPr id="24" name="Imagen 2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3997" y="4202690"/>
            <a:ext cx="1524003" cy="1524003"/>
          </a:xfrm>
          <a:prstGeom prst="rect">
            <a:avLst/>
          </a:prstGeom>
        </p:spPr>
      </p:pic>
      <p:pic>
        <p:nvPicPr>
          <p:cNvPr id="25" name="Imagen 2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46275" y="4213392"/>
            <a:ext cx="1524003" cy="1524003"/>
          </a:xfrm>
          <a:prstGeom prst="rect">
            <a:avLst/>
          </a:prstGeom>
        </p:spPr>
      </p:pic>
      <p:pic>
        <p:nvPicPr>
          <p:cNvPr id="14" name="Imagen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1079" y="918992"/>
            <a:ext cx="903029" cy="903029"/>
          </a:xfrm>
          <a:prstGeom prst="rect">
            <a:avLst/>
          </a:prstGeom>
        </p:spPr>
      </p:pic>
      <p:pic>
        <p:nvPicPr>
          <p:cNvPr id="15" name="Imagen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0195" y="905345"/>
            <a:ext cx="903029" cy="903029"/>
          </a:xfrm>
          <a:prstGeom prst="rect">
            <a:avLst/>
          </a:prstGeom>
        </p:spPr>
      </p:pic>
      <p:pic>
        <p:nvPicPr>
          <p:cNvPr id="20" name="Imagen 1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1079" y="2220669"/>
            <a:ext cx="903029" cy="903029"/>
          </a:xfrm>
          <a:prstGeom prst="rect">
            <a:avLst/>
          </a:prstGeom>
        </p:spPr>
      </p:pic>
      <p:pic>
        <p:nvPicPr>
          <p:cNvPr id="22" name="Imagen 2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93843" y="2207022"/>
            <a:ext cx="903029" cy="903029"/>
          </a:xfrm>
          <a:prstGeom prst="rect">
            <a:avLst/>
          </a:prstGeom>
        </p:spPr>
      </p:pic>
      <p:grpSp>
        <p:nvGrpSpPr>
          <p:cNvPr id="23" name="Grupo 22"/>
          <p:cNvGrpSpPr/>
          <p:nvPr/>
        </p:nvGrpSpPr>
        <p:grpSpPr>
          <a:xfrm>
            <a:off x="11120726" y="72044"/>
            <a:ext cx="1006475" cy="762000"/>
            <a:chOff x="0" y="0"/>
            <a:chExt cx="1006475" cy="762000"/>
          </a:xfrm>
        </p:grpSpPr>
        <p:pic>
          <p:nvPicPr>
            <p:cNvPr id="26" name="Imagen 25" descr="E:\Users\FRANCISCOJAVIER\Pictures\Logo FUNDACIÓ AdimirVector.jpg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7" name="Rectángulo 26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s-E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9433976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2.91667E-6 1.11022E-16 L 0.0017 0.02014 " pathEditMode="relative" rAng="0" ptsTypes="AA">
                                      <p:cBhvr>
                                        <p:cTn id="34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8" y="995"/>
                                    </p:animMotion>
                                    <p:animRot by="1500000">
                                      <p:cBhvr>
                                        <p:cTn id="35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6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7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38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"/>
                            </p:stCondLst>
                            <p:childTnLst>
                              <p:par>
                                <p:cTn id="40" presetID="9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42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0.00625 1.11022E-16 L -0.30742 0.00185 " pathEditMode="relative" rAng="0" ptsTypes="AA">
                                      <p:cBhvr>
                                        <p:cTn id="4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690" y="93"/>
                                    </p:animMotion>
                                  </p:childTnLst>
                                </p:cTn>
                              </p:par>
                              <p:par>
                                <p:cTn id="4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000"/>
                            </p:stCondLst>
                            <p:childTnLst>
                              <p:par>
                                <p:cTn id="49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ángulo redondeado 10"/>
          <p:cNvSpPr/>
          <p:nvPr/>
        </p:nvSpPr>
        <p:spPr>
          <a:xfrm>
            <a:off x="2383534" y="717681"/>
            <a:ext cx="7168896" cy="2688336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CuadroTexto 4"/>
          <p:cNvSpPr txBox="1"/>
          <p:nvPr/>
        </p:nvSpPr>
        <p:spPr>
          <a:xfrm>
            <a:off x="8824193" y="4213392"/>
            <a:ext cx="1800000" cy="186204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 smtClean="0"/>
              <a:t>7</a:t>
            </a:r>
            <a:endParaRPr lang="es-ES" sz="11500" b="1" dirty="0"/>
          </a:p>
        </p:txBody>
      </p:sp>
      <p:sp>
        <p:nvSpPr>
          <p:cNvPr id="6" name="CuadroTexto 5"/>
          <p:cNvSpPr txBox="1"/>
          <p:nvPr/>
        </p:nvSpPr>
        <p:spPr>
          <a:xfrm>
            <a:off x="1484672" y="4213392"/>
            <a:ext cx="1800000" cy="186204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/>
              <a:t>8</a:t>
            </a:r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690" y="6398961"/>
            <a:ext cx="1142998" cy="263769"/>
          </a:xfrm>
          <a:prstGeom prst="rect">
            <a:avLst/>
          </a:prstGeom>
        </p:spPr>
      </p:pic>
      <p:pic>
        <p:nvPicPr>
          <p:cNvPr id="20" name="Imagen 1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5981" y="4202690"/>
            <a:ext cx="1524003" cy="1524003"/>
          </a:xfrm>
          <a:prstGeom prst="rect">
            <a:avLst/>
          </a:prstGeom>
        </p:spPr>
      </p:pic>
      <p:pic>
        <p:nvPicPr>
          <p:cNvPr id="21" name="Imagen 2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5219" y="4093056"/>
            <a:ext cx="1524003" cy="1524003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802" t="20602"/>
          <a:stretch/>
        </p:blipFill>
        <p:spPr>
          <a:xfrm>
            <a:off x="4760908" y="851726"/>
            <a:ext cx="2426276" cy="2432403"/>
          </a:xfrm>
          <a:prstGeom prst="rect">
            <a:avLst/>
          </a:prstGeom>
        </p:spPr>
      </p:pic>
      <p:grpSp>
        <p:nvGrpSpPr>
          <p:cNvPr id="10" name="Grupo 9"/>
          <p:cNvGrpSpPr/>
          <p:nvPr/>
        </p:nvGrpSpPr>
        <p:grpSpPr>
          <a:xfrm>
            <a:off x="11120726" y="72044"/>
            <a:ext cx="1006475" cy="762000"/>
            <a:chOff x="0" y="0"/>
            <a:chExt cx="1006475" cy="762000"/>
          </a:xfrm>
        </p:grpSpPr>
        <p:pic>
          <p:nvPicPr>
            <p:cNvPr id="12" name="Imagen 11" descr="E:\Users\FRANCISCOJAVIER\Pictures\Logo FUNDACIÓ AdimirVector.jpg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" name="Rectángulo 12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s-E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24699493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3.95833E-6 1.11022E-16 L 0.00169 0.02014 " pathEditMode="relative" rAng="0" ptsTypes="AA">
                                      <p:cBhvr>
                                        <p:cTn id="20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8" y="995"/>
                                    </p:animMotion>
                                    <p:animRot by="1500000">
                                      <p:cBhvr>
                                        <p:cTn id="21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2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3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24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9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"/>
                            </p:stCondLst>
                            <p:childTnLst>
                              <p:par>
                                <p:cTn id="30" presetID="42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3.95833E-6 1.11022E-16 L -0.31224 0.00185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612" y="93"/>
                                    </p:animMotion>
                                  </p:childTnLst>
                                </p:cTn>
                              </p:par>
                              <p:par>
                                <p:cTn id="3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ángulo redondeado 17"/>
          <p:cNvSpPr/>
          <p:nvPr/>
        </p:nvSpPr>
        <p:spPr>
          <a:xfrm>
            <a:off x="2328670" y="717681"/>
            <a:ext cx="7168896" cy="2688336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" name="CuadroTexto 1"/>
          <p:cNvSpPr txBox="1"/>
          <p:nvPr/>
        </p:nvSpPr>
        <p:spPr>
          <a:xfrm>
            <a:off x="1385066" y="4093056"/>
            <a:ext cx="1800000" cy="186204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/>
              <a:t>5</a:t>
            </a:r>
          </a:p>
        </p:txBody>
      </p:sp>
      <p:sp>
        <p:nvSpPr>
          <p:cNvPr id="3" name="CuadroTexto 2"/>
          <p:cNvSpPr txBox="1"/>
          <p:nvPr/>
        </p:nvSpPr>
        <p:spPr>
          <a:xfrm>
            <a:off x="8424358" y="4093056"/>
            <a:ext cx="1800000" cy="186204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/>
              <a:t>3</a:t>
            </a: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948" y="6413248"/>
            <a:ext cx="1142998" cy="263769"/>
          </a:xfrm>
          <a:prstGeom prst="rect">
            <a:avLst/>
          </a:prstGeom>
        </p:spPr>
      </p:pic>
      <p:pic>
        <p:nvPicPr>
          <p:cNvPr id="16" name="Imagen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51117" y="4202690"/>
            <a:ext cx="1524003" cy="1524003"/>
          </a:xfrm>
          <a:prstGeom prst="rect">
            <a:avLst/>
          </a:prstGeom>
        </p:spPr>
      </p:pic>
      <p:pic>
        <p:nvPicPr>
          <p:cNvPr id="17" name="Imagen 1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63779" y="4093056"/>
            <a:ext cx="1524003" cy="1524003"/>
          </a:xfrm>
          <a:prstGeom prst="rect">
            <a:avLst/>
          </a:prstGeom>
        </p:spPr>
      </p:pic>
      <p:sp>
        <p:nvSpPr>
          <p:cNvPr id="19" name="Rectángulo 18"/>
          <p:cNvSpPr/>
          <p:nvPr/>
        </p:nvSpPr>
        <p:spPr>
          <a:xfrm>
            <a:off x="7096613" y="1043014"/>
            <a:ext cx="736047" cy="639482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2" name="Imagen 2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7422" y="799345"/>
            <a:ext cx="755135" cy="755135"/>
          </a:xfrm>
          <a:prstGeom prst="rect">
            <a:avLst/>
          </a:prstGeom>
        </p:spPr>
      </p:pic>
      <p:pic>
        <p:nvPicPr>
          <p:cNvPr id="13" name="Imagen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8992" y="808788"/>
            <a:ext cx="755135" cy="755135"/>
          </a:xfrm>
          <a:prstGeom prst="rect">
            <a:avLst/>
          </a:prstGeom>
        </p:spPr>
      </p:pic>
      <p:pic>
        <p:nvPicPr>
          <p:cNvPr id="14" name="Imagen 1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7422" y="2518417"/>
            <a:ext cx="755135" cy="755135"/>
          </a:xfrm>
          <a:prstGeom prst="rect">
            <a:avLst/>
          </a:prstGeom>
        </p:spPr>
      </p:pic>
      <p:pic>
        <p:nvPicPr>
          <p:cNvPr id="15" name="Imagen 1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8992" y="2527860"/>
            <a:ext cx="755135" cy="755135"/>
          </a:xfrm>
          <a:prstGeom prst="rect">
            <a:avLst/>
          </a:prstGeom>
        </p:spPr>
      </p:pic>
      <p:pic>
        <p:nvPicPr>
          <p:cNvPr id="20" name="Imagen 1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44110" y="1676998"/>
            <a:ext cx="755135" cy="755135"/>
          </a:xfrm>
          <a:prstGeom prst="rect">
            <a:avLst/>
          </a:prstGeom>
        </p:spPr>
      </p:pic>
      <p:grpSp>
        <p:nvGrpSpPr>
          <p:cNvPr id="21" name="Grupo 20"/>
          <p:cNvGrpSpPr/>
          <p:nvPr/>
        </p:nvGrpSpPr>
        <p:grpSpPr>
          <a:xfrm>
            <a:off x="11120726" y="72044"/>
            <a:ext cx="1006475" cy="762000"/>
            <a:chOff x="0" y="0"/>
            <a:chExt cx="1006475" cy="762000"/>
          </a:xfrm>
        </p:grpSpPr>
        <p:pic>
          <p:nvPicPr>
            <p:cNvPr id="23" name="Imagen 22" descr="E:\Users\FRANCISCOJAVIER\Pictures\Logo FUNDACIÓ AdimirVector.jpg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4" name="Rectángulo 23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s-E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2292843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2.08333E-7 2.59259E-6 L 0.00169 0.02014 " pathEditMode="relative" rAng="0" ptsTypes="AA">
                                      <p:cBhvr>
                                        <p:cTn id="28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8" y="995"/>
                                    </p:animMotion>
                                    <p:animRot by="1500000">
                                      <p:cBhvr>
                                        <p:cTn id="29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0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1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32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9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42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2.08333E-7 2.59259E-6 L 0.29102 -0.0044 " pathEditMode="relative" rAng="0" ptsTypes="AA">
                                      <p:cBhvr>
                                        <p:cTn id="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544" y="-231"/>
                                    </p:animMotion>
                                  </p:childTnLst>
                                </p:cTn>
                              </p:par>
                              <p:par>
                                <p:cTn id="4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000"/>
                            </p:stCondLst>
                            <p:childTnLst>
                              <p:par>
                                <p:cTn id="43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3" grpId="0" animBg="1"/>
      <p:bldP spid="3" grpId="1" animBg="1"/>
      <p:bldP spid="3" grpId="2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ángulo redondeado 12"/>
          <p:cNvSpPr/>
          <p:nvPr/>
        </p:nvSpPr>
        <p:spPr>
          <a:xfrm>
            <a:off x="2511550" y="717681"/>
            <a:ext cx="7168896" cy="2688336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" name="CuadroTexto 1"/>
          <p:cNvSpPr txBox="1"/>
          <p:nvPr/>
        </p:nvSpPr>
        <p:spPr>
          <a:xfrm>
            <a:off x="1567946" y="4093056"/>
            <a:ext cx="1800000" cy="186204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/>
              <a:t>6</a:t>
            </a:r>
          </a:p>
        </p:txBody>
      </p:sp>
      <p:sp>
        <p:nvSpPr>
          <p:cNvPr id="3" name="CuadroTexto 2"/>
          <p:cNvSpPr txBox="1"/>
          <p:nvPr/>
        </p:nvSpPr>
        <p:spPr>
          <a:xfrm>
            <a:off x="8607238" y="4093056"/>
            <a:ext cx="1800000" cy="186204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/>
              <a:t>7</a:t>
            </a: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948" y="6413248"/>
            <a:ext cx="1142998" cy="263769"/>
          </a:xfrm>
          <a:prstGeom prst="rect">
            <a:avLst/>
          </a:prstGeom>
        </p:spPr>
      </p:pic>
      <p:pic>
        <p:nvPicPr>
          <p:cNvPr id="16" name="Imagen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3997" y="4202690"/>
            <a:ext cx="1524003" cy="1524003"/>
          </a:xfrm>
          <a:prstGeom prst="rect">
            <a:avLst/>
          </a:prstGeom>
        </p:spPr>
      </p:pic>
      <p:pic>
        <p:nvPicPr>
          <p:cNvPr id="17" name="Imagen 1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46659" y="4093056"/>
            <a:ext cx="1524003" cy="1524003"/>
          </a:xfrm>
          <a:prstGeom prst="rect">
            <a:avLst/>
          </a:prstGeom>
        </p:spPr>
      </p:pic>
      <p:sp>
        <p:nvSpPr>
          <p:cNvPr id="19" name="Rectángulo 18"/>
          <p:cNvSpPr/>
          <p:nvPr/>
        </p:nvSpPr>
        <p:spPr>
          <a:xfrm>
            <a:off x="7096613" y="1043014"/>
            <a:ext cx="736047" cy="639482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8271" y="831858"/>
            <a:ext cx="2454420" cy="2454420"/>
          </a:xfrm>
          <a:prstGeom prst="rect">
            <a:avLst/>
          </a:prstGeom>
        </p:spPr>
      </p:pic>
      <p:grpSp>
        <p:nvGrpSpPr>
          <p:cNvPr id="11" name="Grupo 10"/>
          <p:cNvGrpSpPr/>
          <p:nvPr/>
        </p:nvGrpSpPr>
        <p:grpSpPr>
          <a:xfrm>
            <a:off x="11120726" y="72044"/>
            <a:ext cx="1006475" cy="762000"/>
            <a:chOff x="0" y="0"/>
            <a:chExt cx="1006475" cy="762000"/>
          </a:xfrm>
        </p:grpSpPr>
        <p:pic>
          <p:nvPicPr>
            <p:cNvPr id="12" name="Imagen 11" descr="E:\Users\FRANCISCOJAVIER\Pictures\Logo FUNDACIÓ AdimirVector.jpg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4" name="Rectángulo 13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s-E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1076229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3.95833E-6 2.59259E-6 L 0.0017 0.02014 " pathEditMode="relative" rAng="0" ptsTypes="AA">
                                      <p:cBhvr>
                                        <p:cTn id="20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8" y="995"/>
                                    </p:animMotion>
                                    <p:animRot by="1500000">
                                      <p:cBhvr>
                                        <p:cTn id="21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2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3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24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9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"/>
                            </p:stCondLst>
                            <p:childTnLst>
                              <p:par>
                                <p:cTn id="30" presetID="42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4.16667E-7 -1.11111E-6 L 0.28008 -0.0044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828" y="-417"/>
                                    </p:animMotion>
                                  </p:childTnLst>
                                </p:cTn>
                              </p:par>
                              <p:par>
                                <p:cTn id="3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3" grpId="0" animBg="1"/>
      <p:bldP spid="3" grpId="1" animBg="1"/>
      <p:bldP spid="3" grpId="2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ángulo redondeado 12"/>
          <p:cNvSpPr/>
          <p:nvPr/>
        </p:nvSpPr>
        <p:spPr>
          <a:xfrm>
            <a:off x="2511550" y="717681"/>
            <a:ext cx="7168896" cy="2688336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CuadroTexto 4"/>
          <p:cNvSpPr txBox="1"/>
          <p:nvPr/>
        </p:nvSpPr>
        <p:spPr>
          <a:xfrm>
            <a:off x="8952209" y="4213392"/>
            <a:ext cx="1800000" cy="186204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/>
              <a:t>4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1612688" y="4213392"/>
            <a:ext cx="1800000" cy="186204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/>
              <a:t>3</a:t>
            </a:r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690" y="6398961"/>
            <a:ext cx="1142998" cy="263769"/>
          </a:xfrm>
          <a:prstGeom prst="rect">
            <a:avLst/>
          </a:prstGeom>
        </p:spPr>
      </p:pic>
      <p:pic>
        <p:nvPicPr>
          <p:cNvPr id="17" name="Imagen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9277" y="960209"/>
            <a:ext cx="903029" cy="903029"/>
          </a:xfrm>
          <a:prstGeom prst="rect">
            <a:avLst/>
          </a:prstGeom>
        </p:spPr>
      </p:pic>
      <p:pic>
        <p:nvPicPr>
          <p:cNvPr id="19" name="Imagen 1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4637" y="2280174"/>
            <a:ext cx="903029" cy="903029"/>
          </a:xfrm>
          <a:prstGeom prst="rect">
            <a:avLst/>
          </a:prstGeom>
        </p:spPr>
      </p:pic>
      <p:pic>
        <p:nvPicPr>
          <p:cNvPr id="24" name="Imagen 2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3997" y="4202690"/>
            <a:ext cx="1524003" cy="1524003"/>
          </a:xfrm>
          <a:prstGeom prst="rect">
            <a:avLst/>
          </a:prstGeom>
        </p:spPr>
      </p:pic>
      <p:pic>
        <p:nvPicPr>
          <p:cNvPr id="25" name="Imagen 2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46275" y="4213392"/>
            <a:ext cx="1524003" cy="1524003"/>
          </a:xfrm>
          <a:prstGeom prst="rect">
            <a:avLst/>
          </a:prstGeom>
        </p:spPr>
      </p:pic>
      <p:pic>
        <p:nvPicPr>
          <p:cNvPr id="14" name="Imagen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8117" y="973856"/>
            <a:ext cx="903029" cy="903029"/>
          </a:xfrm>
          <a:prstGeom prst="rect">
            <a:avLst/>
          </a:prstGeom>
        </p:spPr>
      </p:pic>
      <p:pic>
        <p:nvPicPr>
          <p:cNvPr id="20" name="Imagen 1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8117" y="2275533"/>
            <a:ext cx="903029" cy="903029"/>
          </a:xfrm>
          <a:prstGeom prst="rect">
            <a:avLst/>
          </a:prstGeom>
        </p:spPr>
      </p:pic>
      <p:grpSp>
        <p:nvGrpSpPr>
          <p:cNvPr id="15" name="Grupo 14"/>
          <p:cNvGrpSpPr/>
          <p:nvPr/>
        </p:nvGrpSpPr>
        <p:grpSpPr>
          <a:xfrm>
            <a:off x="11120726" y="72044"/>
            <a:ext cx="1006475" cy="762000"/>
            <a:chOff x="0" y="0"/>
            <a:chExt cx="1006475" cy="762000"/>
          </a:xfrm>
        </p:grpSpPr>
        <p:pic>
          <p:nvPicPr>
            <p:cNvPr id="18" name="Imagen 17" descr="E:\Users\FRANCISCOJAVIER\Pictures\Logo FUNDACIÓ AdimirVector.jpg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1" name="Rectángulo 20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s-E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9567523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2.91667E-6 1.11022E-16 L 0.0017 0.02014 " pathEditMode="relative" rAng="0" ptsTypes="AA">
                                      <p:cBhvr>
                                        <p:cTn id="2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8" y="995"/>
                                    </p:animMotion>
                                    <p:animRot by="1500000">
                                      <p:cBhvr>
                                        <p:cTn id="2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3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9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"/>
                            </p:stCondLst>
                            <p:childTnLst>
                              <p:par>
                                <p:cTn id="36" presetID="42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-3.54167E-6 1.33574E-16 L -0.31836 0.00185 " pathEditMode="relative" rAng="0" ptsTypes="AA">
                                      <p:cBhvr>
                                        <p:cTn id="3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937" y="394"/>
                                    </p:animMotion>
                                  </p:childTnLst>
                                </p:cTn>
                              </p:par>
                              <p:par>
                                <p:cTn id="3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ángulo redondeado 17"/>
          <p:cNvSpPr/>
          <p:nvPr/>
        </p:nvSpPr>
        <p:spPr>
          <a:xfrm>
            <a:off x="2328670" y="717681"/>
            <a:ext cx="7168896" cy="2688336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" name="CuadroTexto 1"/>
          <p:cNvSpPr txBox="1"/>
          <p:nvPr/>
        </p:nvSpPr>
        <p:spPr>
          <a:xfrm>
            <a:off x="1385066" y="4093056"/>
            <a:ext cx="1800000" cy="186204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/>
              <a:t>3</a:t>
            </a:r>
          </a:p>
        </p:txBody>
      </p:sp>
      <p:sp>
        <p:nvSpPr>
          <p:cNvPr id="3" name="CuadroTexto 2"/>
          <p:cNvSpPr txBox="1"/>
          <p:nvPr/>
        </p:nvSpPr>
        <p:spPr>
          <a:xfrm>
            <a:off x="8424358" y="4093056"/>
            <a:ext cx="1800000" cy="186204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/>
              <a:t>4</a:t>
            </a: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948" y="6413248"/>
            <a:ext cx="1142998" cy="263769"/>
          </a:xfrm>
          <a:prstGeom prst="rect">
            <a:avLst/>
          </a:prstGeom>
        </p:spPr>
      </p:pic>
      <p:pic>
        <p:nvPicPr>
          <p:cNvPr id="16" name="Imagen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51117" y="4202690"/>
            <a:ext cx="1524003" cy="1524003"/>
          </a:xfrm>
          <a:prstGeom prst="rect">
            <a:avLst/>
          </a:prstGeom>
        </p:spPr>
      </p:pic>
      <p:pic>
        <p:nvPicPr>
          <p:cNvPr id="17" name="Imagen 1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63779" y="4093056"/>
            <a:ext cx="1524003" cy="1524003"/>
          </a:xfrm>
          <a:prstGeom prst="rect">
            <a:avLst/>
          </a:prstGeom>
        </p:spPr>
      </p:pic>
      <p:sp>
        <p:nvSpPr>
          <p:cNvPr id="19" name="Rectángulo 18"/>
          <p:cNvSpPr/>
          <p:nvPr/>
        </p:nvSpPr>
        <p:spPr>
          <a:xfrm>
            <a:off x="7096613" y="1043014"/>
            <a:ext cx="736047" cy="639482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2" name="Imagen 2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2737" y="1161849"/>
            <a:ext cx="1800000" cy="1800000"/>
          </a:xfrm>
          <a:prstGeom prst="rect">
            <a:avLst/>
          </a:prstGeom>
        </p:spPr>
      </p:pic>
      <p:pic>
        <p:nvPicPr>
          <p:cNvPr id="23" name="Imagen 2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9195" y="1161849"/>
            <a:ext cx="1800000" cy="1800000"/>
          </a:xfrm>
          <a:prstGeom prst="rect">
            <a:avLst/>
          </a:prstGeom>
        </p:spPr>
      </p:pic>
      <p:pic>
        <p:nvPicPr>
          <p:cNvPr id="24" name="Imagen 2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06341" y="1162545"/>
            <a:ext cx="1800000" cy="1800000"/>
          </a:xfrm>
          <a:prstGeom prst="rect">
            <a:avLst/>
          </a:prstGeom>
        </p:spPr>
      </p:pic>
      <p:grpSp>
        <p:nvGrpSpPr>
          <p:cNvPr id="13" name="Grupo 12"/>
          <p:cNvGrpSpPr/>
          <p:nvPr/>
        </p:nvGrpSpPr>
        <p:grpSpPr>
          <a:xfrm>
            <a:off x="11120726" y="72044"/>
            <a:ext cx="1006475" cy="762000"/>
            <a:chOff x="0" y="0"/>
            <a:chExt cx="1006475" cy="762000"/>
          </a:xfrm>
        </p:grpSpPr>
        <p:pic>
          <p:nvPicPr>
            <p:cNvPr id="14" name="Imagen 13" descr="E:\Users\FRANCISCOJAVIER\Pictures\Logo FUNDACIÓ AdimirVector.jpg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5" name="Rectángulo 14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s-E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488637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2.08333E-7 2.59259E-6 L 0.00169 0.02014 " pathEditMode="relative" rAng="0" ptsTypes="AA">
                                      <p:cBhvr>
                                        <p:cTn id="24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8" y="995"/>
                                    </p:animMotion>
                                    <p:animRot by="1500000">
                                      <p:cBhvr>
                                        <p:cTn id="25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6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7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28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9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000"/>
                            </p:stCondLst>
                            <p:childTnLst>
                              <p:par>
                                <p:cTn id="34" presetID="42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2.08333E-7 2.59259E-6 L 0.29102 -0.0044 " pathEditMode="relative" rAng="0" ptsTypes="AA">
                                      <p:cBhvr>
                                        <p:cTn id="3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544" y="-231"/>
                                    </p:animMotion>
                                  </p:childTnLst>
                                </p:cTn>
                              </p:par>
                              <p:par>
                                <p:cTn id="3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3" grpId="0" animBg="1"/>
      <p:bldP spid="3" grpId="1" animBg="1"/>
      <p:bldP spid="3" grpId="2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ángulo redondeado 10"/>
          <p:cNvSpPr/>
          <p:nvPr/>
        </p:nvSpPr>
        <p:spPr>
          <a:xfrm>
            <a:off x="2511550" y="717681"/>
            <a:ext cx="7168896" cy="2688336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CuadroTexto 4"/>
          <p:cNvSpPr txBox="1"/>
          <p:nvPr/>
        </p:nvSpPr>
        <p:spPr>
          <a:xfrm>
            <a:off x="8952209" y="4213392"/>
            <a:ext cx="1800000" cy="186204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/>
              <a:t>5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1612688" y="4213392"/>
            <a:ext cx="1800000" cy="186204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 smtClean="0"/>
              <a:t>6</a:t>
            </a:r>
            <a:endParaRPr lang="es-ES" sz="11500" b="1" dirty="0"/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690" y="6398961"/>
            <a:ext cx="1142998" cy="263769"/>
          </a:xfrm>
          <a:prstGeom prst="rect">
            <a:avLst/>
          </a:prstGeom>
        </p:spPr>
      </p:pic>
      <p:pic>
        <p:nvPicPr>
          <p:cNvPr id="20" name="Imagen 1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3997" y="4202690"/>
            <a:ext cx="1524003" cy="1524003"/>
          </a:xfrm>
          <a:prstGeom prst="rect">
            <a:avLst/>
          </a:prstGeom>
        </p:spPr>
      </p:pic>
      <p:pic>
        <p:nvPicPr>
          <p:cNvPr id="21" name="Imagen 2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3235" y="4093056"/>
            <a:ext cx="1524003" cy="1524003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03" t="19403"/>
          <a:stretch/>
        </p:blipFill>
        <p:spPr>
          <a:xfrm>
            <a:off x="5039041" y="989948"/>
            <a:ext cx="2113913" cy="2088000"/>
          </a:xfrm>
          <a:prstGeom prst="rect">
            <a:avLst/>
          </a:prstGeom>
        </p:spPr>
      </p:pic>
      <p:grpSp>
        <p:nvGrpSpPr>
          <p:cNvPr id="14" name="Grupo 13"/>
          <p:cNvGrpSpPr/>
          <p:nvPr/>
        </p:nvGrpSpPr>
        <p:grpSpPr>
          <a:xfrm>
            <a:off x="11120726" y="72044"/>
            <a:ext cx="1006475" cy="762000"/>
            <a:chOff x="0" y="0"/>
            <a:chExt cx="1006475" cy="762000"/>
          </a:xfrm>
        </p:grpSpPr>
        <p:pic>
          <p:nvPicPr>
            <p:cNvPr id="15" name="Imagen 14" descr="E:\Users\FRANCISCOJAVIER\Pictures\Logo FUNDACIÓ AdimirVector.jpg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7" name="Rectángulo 16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s-E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42050875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2.91667E-6 1.11022E-16 L 0.0017 0.02014 " pathEditMode="relative" rAng="0" ptsTypes="AA">
                                      <p:cBhvr>
                                        <p:cTn id="20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8" y="995"/>
                                    </p:animMotion>
                                    <p:animRot by="1500000">
                                      <p:cBhvr>
                                        <p:cTn id="21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2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3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24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9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"/>
                            </p:stCondLst>
                            <p:childTnLst>
                              <p:par>
                                <p:cTn id="30" presetID="42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-1.25E-6 4.44444E-6 L -0.31224 0.00185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560" y="116"/>
                                    </p:animMotion>
                                  </p:childTnLst>
                                </p:cTn>
                              </p:par>
                              <p:par>
                                <p:cTn id="3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</p:bld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8201</TotalTime>
  <Words>85</Words>
  <Application>Microsoft Office PowerPoint</Application>
  <PresentationFormat>Panorámica</PresentationFormat>
  <Paragraphs>85</Paragraphs>
  <Slides>41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41</vt:i4>
      </vt:variant>
    </vt:vector>
  </HeadingPairs>
  <TitlesOfParts>
    <vt:vector size="47" baseType="lpstr">
      <vt:lpstr>Arial</vt:lpstr>
      <vt:lpstr>Calibri</vt:lpstr>
      <vt:lpstr>Calibri Light</vt:lpstr>
      <vt:lpstr>Tahoma</vt:lpstr>
      <vt:lpstr>Times New Roman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FRANCISCO JAVIER VACA ROMAN</dc:creator>
  <cp:lastModifiedBy>ADIMIR</cp:lastModifiedBy>
  <cp:revision>44</cp:revision>
  <dcterms:created xsi:type="dcterms:W3CDTF">2020-03-30T04:52:34Z</dcterms:created>
  <dcterms:modified xsi:type="dcterms:W3CDTF">2025-01-20T08:34:36Z</dcterms:modified>
</cp:coreProperties>
</file>