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9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81BF09B0-ED5E-4EDC-A259-241776268BEA}"/>
    <pc:docChg chg="modSld">
      <pc:chgData name="David Fernández Garcia" userId="08851ef6d5fae255" providerId="LiveId" clId="{81BF09B0-ED5E-4EDC-A259-241776268BEA}" dt="2022-02-01T15:27:20.434" v="8" actId="20577"/>
      <pc:docMkLst>
        <pc:docMk/>
      </pc:docMkLst>
      <pc:sldChg chg="modSp mod">
        <pc:chgData name="David Fernández Garcia" userId="08851ef6d5fae255" providerId="LiveId" clId="{81BF09B0-ED5E-4EDC-A259-241776268BEA}" dt="2022-02-01T15:27:20.434" v="8" actId="20577"/>
        <pc:sldMkLst>
          <pc:docMk/>
          <pc:sldMk cId="4180826618" sldId="278"/>
        </pc:sldMkLst>
        <pc:spChg chg="mod">
          <ac:chgData name="David Fernández Garcia" userId="08851ef6d5fae255" providerId="LiveId" clId="{81BF09B0-ED5E-4EDC-A259-241776268BEA}" dt="2022-02-01T15:27:20.434" v="8" actId="20577"/>
          <ac:spMkLst>
            <pc:docMk/>
            <pc:sldMk cId="4180826618" sldId="278"/>
            <ac:spMk id="6" creationId="{AF22B97A-C863-4FFD-BB99-4FBFE33A0F0E}"/>
          </ac:spMkLst>
        </pc:spChg>
      </pc:sldChg>
      <pc:sldChg chg="modSp mod">
        <pc:chgData name="David Fernández Garcia" userId="08851ef6d5fae255" providerId="LiveId" clId="{81BF09B0-ED5E-4EDC-A259-241776268BEA}" dt="2022-02-01T15:27:09.858" v="0"/>
        <pc:sldMkLst>
          <pc:docMk/>
          <pc:sldMk cId="2809239194" sldId="285"/>
        </pc:sldMkLst>
        <pc:spChg chg="mod">
          <ac:chgData name="David Fernández Garcia" userId="08851ef6d5fae255" providerId="LiveId" clId="{81BF09B0-ED5E-4EDC-A259-241776268BEA}" dt="2022-02-01T15:27:09.858" v="0"/>
          <ac:spMkLst>
            <pc:docMk/>
            <pc:sldMk cId="2809239194" sldId="285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ROBA II.</a:t>
            </a: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SNEAKERS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428005D-4D3C-4B32-8C45-275FD54D3C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oat">
            <a:hlinkClick r:id="" action="ppaction://media"/>
            <a:extLst>
              <a:ext uri="{FF2B5EF4-FFF2-40B4-BE49-F238E27FC236}">
                <a16:creationId xmlns:a16="http://schemas.microsoft.com/office/drawing/2014/main" id="{539A4F34-2994-4514-8BF0-F96377B6DF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70830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54EFB65-BD61-4111-8720-B338649D9C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995" y="830394"/>
            <a:ext cx="3240000" cy="3240000"/>
          </a:xfrm>
          <a:prstGeom prst="rect">
            <a:avLst/>
          </a:prstGeom>
        </p:spPr>
      </p:pic>
      <p:pic>
        <p:nvPicPr>
          <p:cNvPr id="3" name="gloves">
            <a:hlinkClick r:id="" action="ppaction://media"/>
            <a:extLst>
              <a:ext uri="{FF2B5EF4-FFF2-40B4-BE49-F238E27FC236}">
                <a16:creationId xmlns:a16="http://schemas.microsoft.com/office/drawing/2014/main" id="{E32B7948-00B0-4F0F-BAAB-24AD90E2DE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07725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3EB84E1-B42B-4C95-86D9-3CCB8336281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3" name="scarf">
            <a:hlinkClick r:id="" action="ppaction://media"/>
            <a:extLst>
              <a:ext uri="{FF2B5EF4-FFF2-40B4-BE49-F238E27FC236}">
                <a16:creationId xmlns:a16="http://schemas.microsoft.com/office/drawing/2014/main" id="{09C1D571-721C-4053-9DE9-CD0063A761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36300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4C651A9-5A87-4407-95A8-7A80DB3100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779" y="591671"/>
            <a:ext cx="3240000" cy="3240000"/>
          </a:xfrm>
          <a:prstGeom prst="rect">
            <a:avLst/>
          </a:prstGeom>
        </p:spPr>
      </p:pic>
      <p:pic>
        <p:nvPicPr>
          <p:cNvPr id="11" name="raincoat">
            <a:hlinkClick r:id="" action="ppaction://media"/>
            <a:extLst>
              <a:ext uri="{FF2B5EF4-FFF2-40B4-BE49-F238E27FC236}">
                <a16:creationId xmlns:a16="http://schemas.microsoft.com/office/drawing/2014/main" id="{7E26AACE-EFF6-4153-8C73-EA84C71F0B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7135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SNEAKERS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C2534F4-514E-4129-A57E-976A83D238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sneakers">
            <a:hlinkClick r:id="" action="ppaction://media"/>
            <a:extLst>
              <a:ext uri="{FF2B5EF4-FFF2-40B4-BE49-F238E27FC236}">
                <a16:creationId xmlns:a16="http://schemas.microsoft.com/office/drawing/2014/main" id="{71EC8927-1D0D-422F-8ABE-6E67DBB27B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40432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2A5B015-9D67-4F05-84ED-D6F16588EB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572" y="830394"/>
            <a:ext cx="3240000" cy="3240000"/>
          </a:xfrm>
          <a:prstGeom prst="rect">
            <a:avLst/>
          </a:prstGeom>
        </p:spPr>
      </p:pic>
      <p:pic>
        <p:nvPicPr>
          <p:cNvPr id="3" name="boots">
            <a:hlinkClick r:id="" action="ppaction://media"/>
            <a:extLst>
              <a:ext uri="{FF2B5EF4-FFF2-40B4-BE49-F238E27FC236}">
                <a16:creationId xmlns:a16="http://schemas.microsoft.com/office/drawing/2014/main" id="{EAEA2130-0CF4-46C9-AE6C-A7AB042AB5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SNEAKERS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219E75D-DB2B-4175-A405-0C4D894499A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oat">
            <a:hlinkClick r:id="" action="ppaction://media"/>
            <a:extLst>
              <a:ext uri="{FF2B5EF4-FFF2-40B4-BE49-F238E27FC236}">
                <a16:creationId xmlns:a16="http://schemas.microsoft.com/office/drawing/2014/main" id="{EED29533-8241-4C94-B78D-36EF935C47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196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9444FA7-578A-4310-94BB-4C3350B2CA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82" y="678680"/>
            <a:ext cx="3240000" cy="3240000"/>
          </a:xfrm>
          <a:prstGeom prst="rect">
            <a:avLst/>
          </a:prstGeom>
        </p:spPr>
      </p:pic>
      <p:pic>
        <p:nvPicPr>
          <p:cNvPr id="3" name="gloves">
            <a:hlinkClick r:id="" action="ppaction://media"/>
            <a:extLst>
              <a:ext uri="{FF2B5EF4-FFF2-40B4-BE49-F238E27FC236}">
                <a16:creationId xmlns:a16="http://schemas.microsoft.com/office/drawing/2014/main" id="{A5BC0BD6-E9D8-49D5-9B38-E5FF6B8C7A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23876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93248E0-C037-486D-8854-D06BC20763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3" name="scarf">
            <a:hlinkClick r:id="" action="ppaction://media"/>
            <a:extLst>
              <a:ext uri="{FF2B5EF4-FFF2-40B4-BE49-F238E27FC236}">
                <a16:creationId xmlns:a16="http://schemas.microsoft.com/office/drawing/2014/main" id="{A206E0BA-55B0-4463-8234-600B3F3F3F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93108" y="606390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A92102D-05A2-4C14-95D0-FA0F4036EFA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8680"/>
            <a:ext cx="3240000" cy="3240000"/>
          </a:xfrm>
          <a:prstGeom prst="rect">
            <a:avLst/>
          </a:prstGeom>
        </p:spPr>
      </p:pic>
      <p:pic>
        <p:nvPicPr>
          <p:cNvPr id="3" name="raincoat">
            <a:hlinkClick r:id="" action="ppaction://media"/>
            <a:extLst>
              <a:ext uri="{FF2B5EF4-FFF2-40B4-BE49-F238E27FC236}">
                <a16:creationId xmlns:a16="http://schemas.microsoft.com/office/drawing/2014/main" id="{DF5941C9-F7EC-4A87-8D75-20B0535110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0102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09CC5A6-7E48-4320-9B1A-97F3595262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572" y="830394"/>
            <a:ext cx="3240000" cy="3240000"/>
          </a:xfrm>
          <a:prstGeom prst="rect">
            <a:avLst/>
          </a:prstGeom>
        </p:spPr>
      </p:pic>
      <p:pic>
        <p:nvPicPr>
          <p:cNvPr id="6" name="boots">
            <a:hlinkClick r:id="" action="ppaction://media"/>
            <a:extLst>
              <a:ext uri="{FF2B5EF4-FFF2-40B4-BE49-F238E27FC236}">
                <a16:creationId xmlns:a16="http://schemas.microsoft.com/office/drawing/2014/main" id="{758D00EC-B6E3-4663-ADAE-0342F4E7C2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455400" y="62043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SNEAKERS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CD90F5-561C-4CCD-9377-D04DF903FAD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530" y="591671"/>
            <a:ext cx="3240000" cy="3240000"/>
          </a:xfrm>
          <a:prstGeom prst="rect">
            <a:avLst/>
          </a:prstGeom>
        </p:spPr>
      </p:pic>
      <p:pic>
        <p:nvPicPr>
          <p:cNvPr id="2" name="sneakers">
            <a:hlinkClick r:id="" action="ppaction://media"/>
            <a:extLst>
              <a:ext uri="{FF2B5EF4-FFF2-40B4-BE49-F238E27FC236}">
                <a16:creationId xmlns:a16="http://schemas.microsoft.com/office/drawing/2014/main" id="{0163CA56-A361-488A-907C-5C738B8BE1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35955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ADC1B0F-79F9-43E0-BB57-74A2F88485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coat">
            <a:hlinkClick r:id="" action="ppaction://media"/>
            <a:extLst>
              <a:ext uri="{FF2B5EF4-FFF2-40B4-BE49-F238E27FC236}">
                <a16:creationId xmlns:a16="http://schemas.microsoft.com/office/drawing/2014/main" id="{A6B0DB69-DEC0-4955-8A4D-532F80E167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64900" y="59878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3F9EACA-8C51-418B-92DE-78D0D41E40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529" y="830394"/>
            <a:ext cx="3240000" cy="3240000"/>
          </a:xfrm>
          <a:prstGeom prst="rect">
            <a:avLst/>
          </a:prstGeom>
        </p:spPr>
      </p:pic>
      <p:pic>
        <p:nvPicPr>
          <p:cNvPr id="6" name="gloves">
            <a:hlinkClick r:id="" action="ppaction://media"/>
            <a:extLst>
              <a:ext uri="{FF2B5EF4-FFF2-40B4-BE49-F238E27FC236}">
                <a16:creationId xmlns:a16="http://schemas.microsoft.com/office/drawing/2014/main" id="{007880A3-30EF-4BB7-8A4D-B632472B0C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02630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61EA448-AFA9-416B-BE3B-2F6E76D13A7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6" name="scarf">
            <a:hlinkClick r:id="" action="ppaction://media"/>
            <a:extLst>
              <a:ext uri="{FF2B5EF4-FFF2-40B4-BE49-F238E27FC236}">
                <a16:creationId xmlns:a16="http://schemas.microsoft.com/office/drawing/2014/main" id="{EA4E6B0A-8936-4F60-9EFF-20C7CD31AA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3595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734DDCA-F5FC-428A-95DC-A2AB63669E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779" y="591671"/>
            <a:ext cx="3240000" cy="3240000"/>
          </a:xfrm>
          <a:prstGeom prst="rect">
            <a:avLst/>
          </a:prstGeom>
        </p:spPr>
      </p:pic>
      <p:pic>
        <p:nvPicPr>
          <p:cNvPr id="6" name="raincoat">
            <a:hlinkClick r:id="" action="ppaction://media"/>
            <a:extLst>
              <a:ext uri="{FF2B5EF4-FFF2-40B4-BE49-F238E27FC236}">
                <a16:creationId xmlns:a16="http://schemas.microsoft.com/office/drawing/2014/main" id="{4D668B91-5D45-46C7-9F35-02392BFE8D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94639" y="596875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SNEAKERS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02E656D-D7E2-48C3-B521-DB552FC7A6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sneakers">
            <a:hlinkClick r:id="" action="ppaction://media"/>
            <a:extLst>
              <a:ext uri="{FF2B5EF4-FFF2-40B4-BE49-F238E27FC236}">
                <a16:creationId xmlns:a16="http://schemas.microsoft.com/office/drawing/2014/main" id="{E4740A30-7ABB-4621-BE40-5E306C8BB9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826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6">
            <a:extLst>
              <a:ext uri="{FF2B5EF4-FFF2-40B4-BE49-F238E27FC236}">
                <a16:creationId xmlns:a16="http://schemas.microsoft.com/office/drawing/2014/main" id="{AF22B97A-C863-4FFD-BB99-4FBFE33A0F0E}"/>
              </a:ext>
            </a:extLst>
          </p:cNvPr>
          <p:cNvSpPr/>
          <p:nvPr/>
        </p:nvSpPr>
        <p:spPr>
          <a:xfrm>
            <a:off x="1693817" y="1404248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9BF2FE2-704B-4C19-941A-C525B8FAC98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572" y="830394"/>
            <a:ext cx="3240000" cy="3240000"/>
          </a:xfrm>
          <a:prstGeom prst="rect">
            <a:avLst/>
          </a:prstGeom>
        </p:spPr>
      </p:pic>
      <p:pic>
        <p:nvPicPr>
          <p:cNvPr id="3" name="boots">
            <a:hlinkClick r:id="" action="ppaction://media"/>
            <a:extLst>
              <a:ext uri="{FF2B5EF4-FFF2-40B4-BE49-F238E27FC236}">
                <a16:creationId xmlns:a16="http://schemas.microsoft.com/office/drawing/2014/main" id="{0A05D2D0-D189-47D2-989E-4DA1A7D8C9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12155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66</Words>
  <Application>Microsoft Office PowerPoint</Application>
  <PresentationFormat>Panorámica</PresentationFormat>
  <Paragraphs>34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40</cp:revision>
  <dcterms:created xsi:type="dcterms:W3CDTF">2020-04-09T18:31:45Z</dcterms:created>
  <dcterms:modified xsi:type="dcterms:W3CDTF">2026-02-01T21:33:18Z</dcterms:modified>
</cp:coreProperties>
</file>