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66" r:id="rId4"/>
    <p:sldId id="267" r:id="rId5"/>
    <p:sldId id="268" r:id="rId6"/>
    <p:sldId id="270" r:id="rId7"/>
    <p:sldId id="269" r:id="rId8"/>
    <p:sldId id="281" r:id="rId9"/>
    <p:sldId id="271" r:id="rId10"/>
    <p:sldId id="259" r:id="rId11"/>
    <p:sldId id="258" r:id="rId12"/>
    <p:sldId id="274" r:id="rId13"/>
    <p:sldId id="273" r:id="rId14"/>
    <p:sldId id="261" r:id="rId15"/>
    <p:sldId id="275" r:id="rId16"/>
    <p:sldId id="276" r:id="rId17"/>
    <p:sldId id="277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Foft5aB7hP8kjNt+8wlHMw==" hashData="LfD9R4wU/RMiTCDAoqbTZ7x3n1zQAFlhLaKNvr2cnJlFv5qXfS/xxpmMQrlwhW/+DAq46FqVoAcpo16QGzvTu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2FCD3D44-F3BC-430E-9BC6-B29D40AB688A}"/>
    <pc:docChg chg="modSld">
      <pc:chgData name="David Fernández Garcia" userId="08851ef6d5fae255" providerId="LiveId" clId="{2FCD3D44-F3BC-430E-9BC6-B29D40AB688A}" dt="2022-02-01T15:26:23.833" v="8" actId="20577"/>
      <pc:docMkLst>
        <pc:docMk/>
      </pc:docMkLst>
      <pc:sldChg chg="modSp mod">
        <pc:chgData name="David Fernández Garcia" userId="08851ef6d5fae255" providerId="LiveId" clId="{2FCD3D44-F3BC-430E-9BC6-B29D40AB688A}" dt="2022-02-01T15:26:14.360" v="0"/>
        <pc:sldMkLst>
          <pc:docMk/>
          <pc:sldMk cId="3893322977" sldId="280"/>
        </pc:sldMkLst>
        <pc:spChg chg="mod">
          <ac:chgData name="David Fernández Garcia" userId="08851ef6d5fae255" providerId="LiveId" clId="{2FCD3D44-F3BC-430E-9BC6-B29D40AB688A}" dt="2022-02-01T15:26:14.360" v="0"/>
          <ac:spMkLst>
            <pc:docMk/>
            <pc:sldMk cId="3893322977" sldId="280"/>
            <ac:spMk id="4" creationId="{075D411A-FE9D-488B-B375-542F08911BF2}"/>
          </ac:spMkLst>
        </pc:spChg>
      </pc:sldChg>
      <pc:sldChg chg="modSp mod">
        <pc:chgData name="David Fernández Garcia" userId="08851ef6d5fae255" providerId="LiveId" clId="{2FCD3D44-F3BC-430E-9BC6-B29D40AB688A}" dt="2022-02-01T15:26:23.833" v="8" actId="20577"/>
        <pc:sldMkLst>
          <pc:docMk/>
          <pc:sldMk cId="3693602776" sldId="281"/>
        </pc:sldMkLst>
        <pc:spChg chg="mod">
          <ac:chgData name="David Fernández Garcia" userId="08851ef6d5fae255" providerId="LiveId" clId="{2FCD3D44-F3BC-430E-9BC6-B29D40AB688A}" dt="2022-02-01T15:26:23.833" v="8" actId="20577"/>
          <ac:spMkLst>
            <pc:docMk/>
            <pc:sldMk cId="3693602776" sldId="281"/>
            <ac:spMk id="6" creationId="{AF22B97A-C863-4FFD-BB99-4FBFE33A0F0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ROBA 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322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OCK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ock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14073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IRT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ir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063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740434" y="4559320"/>
            <a:ext cx="490639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T R O U S E R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6116" y="4559320"/>
            <a:ext cx="488492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435" y="2806731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TROUSER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663" y="34121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trous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5703 -0.07778 L -0.25261 -0.13519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82" y="-287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jersey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jerse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OE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785" y="809894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o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55497" y="4559319"/>
            <a:ext cx="502189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/>
              <a:t>U N D E R W E A R</a:t>
            </a:r>
            <a:endParaRPr lang="es-E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175078" y="4559318"/>
            <a:ext cx="466215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R O U S E R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UNDERWEAR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456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underw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53242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1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OCK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ock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IRT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ir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211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575640" y="4559320"/>
            <a:ext cx="402248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 R O U S E R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661974" y="4559320"/>
            <a:ext cx="368835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313901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TROUSER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448767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trous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1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jersey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47289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jerse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50333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304903" y="4407606"/>
            <a:ext cx="585216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U N D E R W E A R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UNDERWEAR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983" y="774338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underw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422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O E S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SHOES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o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O C K S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SOCKS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ock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SHIRT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3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irt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29775" y="6174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3448594" y="4407606"/>
            <a:ext cx="506838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T R O U S E R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TROUSERS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788" y="862148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trouser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429775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 E R S E 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jersey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744582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jerse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286859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/>
              <a:t>S H O E S</a:t>
            </a:r>
            <a:endParaRPr lang="es-E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 descr="C:\Users\paco\Desktop\MATERIAL PENDIENTE DE TERMINAR\INGLES\ROPA\SHOES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74" y="1018902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shoes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0118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7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AF22B97A-C863-4FFD-BB99-4FBFE33A0F0E}"/>
              </a:ext>
            </a:extLst>
          </p:cNvPr>
          <p:cNvSpPr/>
          <p:nvPr/>
        </p:nvSpPr>
        <p:spPr>
          <a:xfrm>
            <a:off x="1693817" y="1419239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360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255496" y="4686833"/>
            <a:ext cx="48715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/>
              <a:t>U N D E R W E A R</a:t>
            </a:r>
            <a:endParaRPr lang="es-E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526460" y="4644912"/>
            <a:ext cx="43774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 H I R 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108" y="3113852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471759" y="3688765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 descr="C:\Users\paco\Desktop\MATERIAL PENDIENTE DE TERMINAR\INGLES\ROPA\UNDERWEAR.pn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456" y="591671"/>
            <a:ext cx="3240000" cy="32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underwear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429775" y="612725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mediacall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100000" showWhenStopped="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213</Words>
  <Application>Microsoft Office PowerPoint</Application>
  <PresentationFormat>Panorámica</PresentationFormat>
  <Paragraphs>34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23</cp:revision>
  <dcterms:created xsi:type="dcterms:W3CDTF">2020-04-09T18:31:45Z</dcterms:created>
  <dcterms:modified xsi:type="dcterms:W3CDTF">2026-02-01T21:32:58Z</dcterms:modified>
</cp:coreProperties>
</file>