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7" r:id="rId3"/>
    <p:sldId id="266" r:id="rId4"/>
    <p:sldId id="267" r:id="rId5"/>
    <p:sldId id="268" r:id="rId6"/>
    <p:sldId id="270" r:id="rId7"/>
    <p:sldId id="269" r:id="rId8"/>
    <p:sldId id="278" r:id="rId9"/>
    <p:sldId id="271" r:id="rId10"/>
    <p:sldId id="259" r:id="rId11"/>
    <p:sldId id="258" r:id="rId12"/>
    <p:sldId id="274" r:id="rId13"/>
    <p:sldId id="273" r:id="rId14"/>
    <p:sldId id="261" r:id="rId15"/>
    <p:sldId id="276" r:id="rId16"/>
    <p:sldId id="277" r:id="rId17"/>
    <p:sldId id="275" r:id="rId18"/>
    <p:sldId id="262" r:id="rId19"/>
    <p:sldId id="272" r:id="rId20"/>
    <p:sldId id="260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wZiP0KgeCfWvnauJgkZag==" hashData="qZImca17VyDTupQ4TfhaBa/4ZN+fC+Q4ERIuKjKmMNoqZwyPW6tzFYHUyobQXdhdKv20wzRKSgki8b7NdYsql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59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Fernández Garcia" userId="08851ef6d5fae255" providerId="LiveId" clId="{1AFC261B-B956-4F3D-9016-788428F31CA9}"/>
    <pc:docChg chg="modSld">
      <pc:chgData name="David Fernández Garcia" userId="08851ef6d5fae255" providerId="LiveId" clId="{1AFC261B-B956-4F3D-9016-788428F31CA9}" dt="2022-02-01T15:12:48.704" v="8" actId="20577"/>
      <pc:docMkLst>
        <pc:docMk/>
      </pc:docMkLst>
      <pc:sldChg chg="modSp mod">
        <pc:chgData name="David Fernández Garcia" userId="08851ef6d5fae255" providerId="LiveId" clId="{1AFC261B-B956-4F3D-9016-788428F31CA9}" dt="2022-02-01T15:12:48.704" v="8" actId="20577"/>
        <pc:sldMkLst>
          <pc:docMk/>
          <pc:sldMk cId="4180826618" sldId="278"/>
        </pc:sldMkLst>
        <pc:spChg chg="mod">
          <ac:chgData name="David Fernández Garcia" userId="08851ef6d5fae255" providerId="LiveId" clId="{1AFC261B-B956-4F3D-9016-788428F31CA9}" dt="2022-02-01T15:12:48.704" v="8" actId="20577"/>
          <ac:spMkLst>
            <pc:docMk/>
            <pc:sldMk cId="4180826618" sldId="278"/>
            <ac:spMk id="7" creationId="{39ECF2E3-6C73-45EB-8E83-ACF14F19B669}"/>
          </ac:spMkLst>
        </pc:spChg>
      </pc:sldChg>
      <pc:sldChg chg="modSp mod">
        <pc:chgData name="David Fernández Garcia" userId="08851ef6d5fae255" providerId="LiveId" clId="{1AFC261B-B956-4F3D-9016-788428F31CA9}" dt="2022-02-01T15:12:39.705" v="0"/>
        <pc:sldMkLst>
          <pc:docMk/>
          <pc:sldMk cId="2809239194" sldId="285"/>
        </pc:sldMkLst>
        <pc:spChg chg="mod">
          <ac:chgData name="David Fernández Garcia" userId="08851ef6d5fae255" providerId="LiveId" clId="{1AFC261B-B956-4F3D-9016-788428F31CA9}" dt="2022-02-01T15:12:39.705" v="0"/>
          <ac:spMkLst>
            <pc:docMk/>
            <pc:sldMk cId="2809239194" sldId="285"/>
            <ac:spMk id="4" creationId="{075D411A-FE9D-488B-B375-542F08911BF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72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70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88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435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404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40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11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38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122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6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243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47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dimir.org/material-didactico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png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9.png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png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9.png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6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8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9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10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217">
            <a:extLst>
              <a:ext uri="{FF2B5EF4-FFF2-40B4-BE49-F238E27FC236}">
                <a16:creationId xmlns:a16="http://schemas.microsoft.com/office/drawing/2014/main" xmlns="" id="{075D411A-FE9D-488B-B375-542F08911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2870" y="6254951"/>
            <a:ext cx="6357620" cy="49720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s-ES" sz="1100" b="1" i="1" dirty="0"/>
              <a:t>Autor pictogramas:</a:t>
            </a:r>
            <a:r>
              <a:rPr lang="es-ES" sz="1100" i="1" dirty="0"/>
              <a:t> Sergio Palao </a:t>
            </a:r>
            <a:r>
              <a:rPr lang="es-ES" sz="1100" b="1" i="1" dirty="0"/>
              <a:t>Procedencia:</a:t>
            </a:r>
            <a:r>
              <a:rPr lang="es-ES" sz="1100" i="1" dirty="0"/>
              <a:t> ARASAAC (http://arasaac.org) </a:t>
            </a:r>
            <a:r>
              <a:rPr lang="es-ES" sz="1100" b="1" i="1" dirty="0"/>
              <a:t>Licencia:</a:t>
            </a:r>
            <a:r>
              <a:rPr lang="es-ES" sz="1100" i="1" dirty="0"/>
              <a:t> CC (BY-NC-SA)</a:t>
            </a:r>
            <a:endParaRPr lang="es-ES" sz="1100" dirty="0"/>
          </a:p>
          <a:p>
            <a:r>
              <a:rPr lang="es-ES" sz="1100" b="1" i="1" dirty="0"/>
              <a:t>Propiedad:</a:t>
            </a:r>
            <a:r>
              <a:rPr lang="es-ES" sz="1100" i="1" dirty="0"/>
              <a:t> Gobierno de Aragón</a:t>
            </a:r>
            <a:r>
              <a:rPr lang="es-ES" sz="1100" b="1" i="1" dirty="0"/>
              <a:t> Editado</a:t>
            </a:r>
            <a:r>
              <a:rPr lang="es-ES" sz="1100" i="1" dirty="0"/>
              <a:t>: FUNDACIÓN ADIMIR </a:t>
            </a:r>
            <a:r>
              <a:rPr lang="es-ES" sz="1100" u="sng" dirty="0">
                <a:hlinkClick r:id="rId2"/>
              </a:rPr>
              <a:t>https://adimir.org/material-didactico/</a:t>
            </a:r>
            <a:endParaRPr lang="es-ES" sz="11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111BE41-A67B-4AE5-B40F-91D0285D1A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sp>
        <p:nvSpPr>
          <p:cNvPr id="9" name="Rectángulo redondeado 6">
            <a:extLst>
              <a:ext uri="{FF2B5EF4-FFF2-40B4-BE49-F238E27FC236}">
                <a16:creationId xmlns:a16="http://schemas.microsoft.com/office/drawing/2014/main" xmlns="" id="{BB530CB3-1FCC-4BB1-94F7-3F51CC60C14E}"/>
              </a:ext>
            </a:extLst>
          </p:cNvPr>
          <p:cNvSpPr/>
          <p:nvPr/>
        </p:nvSpPr>
        <p:spPr>
          <a:xfrm>
            <a:off x="1819498" y="1320034"/>
            <a:ext cx="8804365" cy="3542335"/>
          </a:xfrm>
          <a:prstGeom prst="roundRect">
            <a:avLst/>
          </a:prstGeom>
          <a:solidFill>
            <a:srgbClr val="7030A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s-ES" sz="60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INGLÉS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4000" i="1" dirty="0">
                <a:solidFill>
                  <a:schemeClr val="accent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COLORS I.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4000" i="1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COLORS</a:t>
            </a:r>
            <a:endParaRPr lang="es-ES" sz="1200" dirty="0">
              <a:solidFill>
                <a:schemeClr val="accent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0985856" y="183502"/>
            <a:ext cx="1006475" cy="762000"/>
            <a:chOff x="0" y="0"/>
            <a:chExt cx="1006475" cy="762000"/>
          </a:xfrm>
        </p:grpSpPr>
        <p:pic>
          <p:nvPicPr>
            <p:cNvPr id="10" name="Imagen 9" descr="E:\Users\FRANCISCOJAVIER\Pictures\Logo FUNDACIÓ AdimirVect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006475" cy="5416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ángulo 10"/>
            <p:cNvSpPr/>
            <p:nvPr/>
          </p:nvSpPr>
          <p:spPr>
            <a:xfrm>
              <a:off x="38100" y="590550"/>
              <a:ext cx="904875" cy="17145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80923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YELLOW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537269" y="4559320"/>
            <a:ext cx="381306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GREEN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ACD9037B-2ED7-4980-B233-C99E724115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673497"/>
            <a:ext cx="3240000" cy="3240000"/>
          </a:xfrm>
          <a:prstGeom prst="rect">
            <a:avLst/>
          </a:prstGeom>
        </p:spPr>
      </p:pic>
      <p:pic>
        <p:nvPicPr>
          <p:cNvPr id="3" name="yellow">
            <a:hlinkClick r:id="" action="ppaction://media"/>
            <a:extLst>
              <a:ext uri="{FF2B5EF4-FFF2-40B4-BE49-F238E27FC236}">
                <a16:creationId xmlns:a16="http://schemas.microsoft.com/office/drawing/2014/main" xmlns="" id="{7E47A1F1-D25C-4F31-9AE2-E9D2D06643E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068639" y="603913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3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271952" y="4559320"/>
            <a:ext cx="3374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BLUE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658AA54F-2E35-446E-876F-848995FFB5F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172" y="591671"/>
            <a:ext cx="3240000" cy="3240000"/>
          </a:xfrm>
          <a:prstGeom prst="rect">
            <a:avLst/>
          </a:prstGeom>
        </p:spPr>
      </p:pic>
      <p:pic>
        <p:nvPicPr>
          <p:cNvPr id="3" name="blue">
            <a:hlinkClick r:id="" action="ppaction://media"/>
            <a:extLst>
              <a:ext uri="{FF2B5EF4-FFF2-40B4-BE49-F238E27FC236}">
                <a16:creationId xmlns:a16="http://schemas.microsoft.com/office/drawing/2014/main" xmlns="" id="{5FB99137-A0DA-461A-80B2-1A2406EEF27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890614" y="607249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2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271952" y="4559320"/>
            <a:ext cx="3374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GREEN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WHITE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4FBDA98F-9EF1-4A41-A302-B513889D45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830394"/>
            <a:ext cx="3240000" cy="3240000"/>
          </a:xfrm>
          <a:prstGeom prst="rect">
            <a:avLst/>
          </a:prstGeom>
        </p:spPr>
      </p:pic>
      <p:pic>
        <p:nvPicPr>
          <p:cNvPr id="3" name="green">
            <a:hlinkClick r:id="" action="ppaction://media"/>
            <a:extLst>
              <a:ext uri="{FF2B5EF4-FFF2-40B4-BE49-F238E27FC236}">
                <a16:creationId xmlns:a16="http://schemas.microsoft.com/office/drawing/2014/main" xmlns="" id="{C22F27F1-7514-4CE4-9298-8DABD465616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240432" y="61095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35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87879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249887" y="4559320"/>
            <a:ext cx="410044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RED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453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241CB1CB-6547-4429-9D50-0565DD3217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097" y="591671"/>
            <a:ext cx="3240000" cy="3240000"/>
          </a:xfrm>
          <a:prstGeom prst="rect">
            <a:avLst/>
          </a:prstGeom>
        </p:spPr>
      </p:pic>
      <p:pic>
        <p:nvPicPr>
          <p:cNvPr id="2" name="black">
            <a:hlinkClick r:id="" action="ppaction://media"/>
            <a:extLst>
              <a:ext uri="{FF2B5EF4-FFF2-40B4-BE49-F238E27FC236}">
                <a16:creationId xmlns:a16="http://schemas.microsoft.com/office/drawing/2014/main" xmlns="" id="{EE934D7B-7AF5-4217-B27F-39C17E303D6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238011" y="609943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0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007531" y="4559320"/>
            <a:ext cx="363930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WHITE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BLUE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38E29321-5D34-4747-823E-8A8A4E6FE8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722" y="830394"/>
            <a:ext cx="3240000" cy="3240000"/>
          </a:xfrm>
          <a:prstGeom prst="rect">
            <a:avLst/>
          </a:prstGeom>
        </p:spPr>
      </p:pic>
      <p:pic>
        <p:nvPicPr>
          <p:cNvPr id="10" name="white">
            <a:hlinkClick r:id="" action="ppaction://media"/>
            <a:extLst>
              <a:ext uri="{FF2B5EF4-FFF2-40B4-BE49-F238E27FC236}">
                <a16:creationId xmlns:a16="http://schemas.microsoft.com/office/drawing/2014/main" xmlns="" id="{7C527498-28EB-4E43-A9D0-CB5A1C26481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388459" y="61438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18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9898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967152" y="4559320"/>
            <a:ext cx="376742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RED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BLUE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3FE0A1CA-E080-48D1-8830-ABF8CDCC3B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656" y="702072"/>
            <a:ext cx="3240000" cy="3240000"/>
          </a:xfrm>
          <a:prstGeom prst="rect">
            <a:avLst/>
          </a:prstGeom>
        </p:spPr>
      </p:pic>
      <p:pic>
        <p:nvPicPr>
          <p:cNvPr id="3" name="red">
            <a:hlinkClick r:id="" action="ppaction://media"/>
            <a:extLst>
              <a:ext uri="{FF2B5EF4-FFF2-40B4-BE49-F238E27FC236}">
                <a16:creationId xmlns:a16="http://schemas.microsoft.com/office/drawing/2014/main" xmlns="" id="{A1FC2E13-36E1-4B56-BBE6-44792181B80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85259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4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967152" y="4559320"/>
            <a:ext cx="376742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YELLOW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79523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GREEN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CF0E1379-3062-4ECA-9074-312475021D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673497"/>
            <a:ext cx="3240000" cy="3240000"/>
          </a:xfrm>
          <a:prstGeom prst="rect">
            <a:avLst/>
          </a:prstGeom>
        </p:spPr>
      </p:pic>
      <p:pic>
        <p:nvPicPr>
          <p:cNvPr id="3" name="yellow">
            <a:hlinkClick r:id="" action="ppaction://media"/>
            <a:extLst>
              <a:ext uri="{FF2B5EF4-FFF2-40B4-BE49-F238E27FC236}">
                <a16:creationId xmlns:a16="http://schemas.microsoft.com/office/drawing/2014/main" xmlns="" id="{83E7C938-0E03-4A76-A7A5-9A029898FDE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85259" y="607249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9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BLUE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197440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40B679C9-872C-4F97-A82F-9C9465A2D6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172" y="591671"/>
            <a:ext cx="3240000" cy="3240000"/>
          </a:xfrm>
          <a:prstGeom prst="rect">
            <a:avLst/>
          </a:prstGeom>
        </p:spPr>
      </p:pic>
      <p:pic>
        <p:nvPicPr>
          <p:cNvPr id="3" name="blue">
            <a:hlinkClick r:id="" action="ppaction://media"/>
            <a:extLst>
              <a:ext uri="{FF2B5EF4-FFF2-40B4-BE49-F238E27FC236}">
                <a16:creationId xmlns:a16="http://schemas.microsoft.com/office/drawing/2014/main" xmlns="" id="{3B488ED4-4ECD-4EBA-BC9D-C64218C5898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43943" y="603913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30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GREEN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WHITE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439FAD91-8DDF-4A09-8388-C469F231894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830394"/>
            <a:ext cx="3240000" cy="3240000"/>
          </a:xfrm>
          <a:prstGeom prst="rect">
            <a:avLst/>
          </a:prstGeom>
        </p:spPr>
      </p:pic>
      <p:pic>
        <p:nvPicPr>
          <p:cNvPr id="3" name="green">
            <a:hlinkClick r:id="" action="ppaction://media"/>
            <a:extLst>
              <a:ext uri="{FF2B5EF4-FFF2-40B4-BE49-F238E27FC236}">
                <a16:creationId xmlns:a16="http://schemas.microsoft.com/office/drawing/2014/main" xmlns="" id="{F172C46D-FA81-4843-88E0-BE55E6D1942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43943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6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78735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RED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54D4705C-534D-4EA9-BF13-A6E78098E4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097" y="591671"/>
            <a:ext cx="3240000" cy="3240000"/>
          </a:xfrm>
          <a:prstGeom prst="rect">
            <a:avLst/>
          </a:prstGeom>
        </p:spPr>
      </p:pic>
      <p:pic>
        <p:nvPicPr>
          <p:cNvPr id="3" name="black">
            <a:hlinkClick r:id="" action="ppaction://media"/>
            <a:extLst>
              <a:ext uri="{FF2B5EF4-FFF2-40B4-BE49-F238E27FC236}">
                <a16:creationId xmlns:a16="http://schemas.microsoft.com/office/drawing/2014/main" xmlns="" id="{E2F39397-AFD0-4E41-956E-3EA4A6696F4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382382" y="61438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92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386477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RED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328F9E5-F6EE-4CF3-B23D-AAF26CDE81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656" y="702072"/>
            <a:ext cx="3240000" cy="3240000"/>
          </a:xfrm>
          <a:prstGeom prst="rect">
            <a:avLst/>
          </a:prstGeom>
        </p:spPr>
      </p:pic>
      <p:pic>
        <p:nvPicPr>
          <p:cNvPr id="2" name="red">
            <a:hlinkClick r:id="" action="ppaction://media"/>
            <a:extLst>
              <a:ext uri="{FF2B5EF4-FFF2-40B4-BE49-F238E27FC236}">
                <a16:creationId xmlns:a16="http://schemas.microsoft.com/office/drawing/2014/main" xmlns="" id="{2AF3CAAF-B980-4FF8-BB32-F3FFB11AE15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143943" y="574992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43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5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271952" y="4559320"/>
            <a:ext cx="3374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WHITE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YELLOW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A9BCE748-77A8-464E-8D68-CB7DC80D1AC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722" y="830394"/>
            <a:ext cx="3240000" cy="3240000"/>
          </a:xfrm>
          <a:prstGeom prst="rect">
            <a:avLst/>
          </a:prstGeom>
        </p:spPr>
      </p:pic>
      <p:pic>
        <p:nvPicPr>
          <p:cNvPr id="3" name="white">
            <a:hlinkClick r:id="" action="ppaction://media"/>
            <a:extLst>
              <a:ext uri="{FF2B5EF4-FFF2-40B4-BE49-F238E27FC236}">
                <a16:creationId xmlns:a16="http://schemas.microsoft.com/office/drawing/2014/main" xmlns="" id="{200484D4-E22F-4EC7-A130-875AD322EB0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388459" y="61438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9898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YELLOW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7A23CCA9-F56D-4CBD-B86E-4C56818CF9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673497"/>
            <a:ext cx="3240000" cy="3240000"/>
          </a:xfrm>
          <a:prstGeom prst="rect">
            <a:avLst/>
          </a:prstGeom>
        </p:spPr>
      </p:pic>
      <p:pic>
        <p:nvPicPr>
          <p:cNvPr id="2" name="yellow">
            <a:hlinkClick r:id="" action="ppaction://media"/>
            <a:extLst>
              <a:ext uri="{FF2B5EF4-FFF2-40B4-BE49-F238E27FC236}">
                <a16:creationId xmlns:a16="http://schemas.microsoft.com/office/drawing/2014/main" xmlns="" id="{F03152AA-C921-4FFF-AEC4-BF31751FC7E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064875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51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6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BLUE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AD0E8C23-5251-41BD-9648-4057384F7F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172" y="591671"/>
            <a:ext cx="3240000" cy="3240000"/>
          </a:xfrm>
          <a:prstGeom prst="rect">
            <a:avLst/>
          </a:prstGeom>
        </p:spPr>
      </p:pic>
      <p:pic>
        <p:nvPicPr>
          <p:cNvPr id="2" name="blue">
            <a:hlinkClick r:id="" action="ppaction://media"/>
            <a:extLst>
              <a:ext uri="{FF2B5EF4-FFF2-40B4-BE49-F238E27FC236}">
                <a16:creationId xmlns:a16="http://schemas.microsoft.com/office/drawing/2014/main" xmlns="" id="{9EBEC634-AF90-4508-B314-9FE9A7DE299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826750" y="584517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0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6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GREEN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EBE09D1C-4277-4D7C-8E6E-BD19E95DFA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830394"/>
            <a:ext cx="3240000" cy="3240000"/>
          </a:xfrm>
          <a:prstGeom prst="rect">
            <a:avLst/>
          </a:prstGeom>
        </p:spPr>
      </p:pic>
      <p:pic>
        <p:nvPicPr>
          <p:cNvPr id="2" name="green">
            <a:hlinkClick r:id="" action="ppaction://media"/>
            <a:extLst>
              <a:ext uri="{FF2B5EF4-FFF2-40B4-BE49-F238E27FC236}">
                <a16:creationId xmlns:a16="http://schemas.microsoft.com/office/drawing/2014/main" xmlns="" id="{C1ECA6A7-20BD-4C34-B70B-6232445F995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940743" y="574992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23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6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A3BA96DA-598A-49D9-BC4F-885B2F0D44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097" y="591671"/>
            <a:ext cx="3240000" cy="3240000"/>
          </a:xfrm>
          <a:prstGeom prst="rect">
            <a:avLst/>
          </a:prstGeom>
        </p:spPr>
      </p:pic>
      <p:pic>
        <p:nvPicPr>
          <p:cNvPr id="2" name="black">
            <a:hlinkClick r:id="" action="ppaction://media"/>
            <a:extLst>
              <a:ext uri="{FF2B5EF4-FFF2-40B4-BE49-F238E27FC236}">
                <a16:creationId xmlns:a16="http://schemas.microsoft.com/office/drawing/2014/main" xmlns="" id="{E775BC6C-BEAF-417A-BBAD-110AA6231B1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274425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95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5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79667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WHITE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DA9F85F6-FC86-4621-8DE9-8EC1BCC4A2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722" y="830394"/>
            <a:ext cx="3240000" cy="3240000"/>
          </a:xfrm>
          <a:prstGeom prst="rect">
            <a:avLst/>
          </a:prstGeom>
        </p:spPr>
      </p:pic>
      <p:pic>
        <p:nvPicPr>
          <p:cNvPr id="10" name="white">
            <a:hlinkClick r:id="" action="ppaction://media"/>
            <a:extLst>
              <a:ext uri="{FF2B5EF4-FFF2-40B4-BE49-F238E27FC236}">
                <a16:creationId xmlns:a16="http://schemas.microsoft.com/office/drawing/2014/main" xmlns="" id="{2EEF46A9-1BA6-40D5-A3A2-27840FBC092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88459" y="61438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34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6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898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xmlns="" id="{39ECF2E3-6C73-45EB-8E83-ACF14F19B669}"/>
              </a:ext>
            </a:extLst>
          </p:cNvPr>
          <p:cNvSpPr/>
          <p:nvPr/>
        </p:nvSpPr>
        <p:spPr>
          <a:xfrm>
            <a:off x="1693817" y="1657832"/>
            <a:ext cx="8804365" cy="3542335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s-ES" sz="6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ACTIVITY</a:t>
            </a:r>
            <a:r>
              <a:rPr lang="es-ES" sz="1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0826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RED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BLUE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11837EE9-F0F7-460A-8303-42AEA92D2AE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656" y="702072"/>
            <a:ext cx="3240000" cy="3240000"/>
          </a:xfrm>
          <a:prstGeom prst="rect">
            <a:avLst/>
          </a:prstGeom>
        </p:spPr>
      </p:pic>
      <p:pic>
        <p:nvPicPr>
          <p:cNvPr id="3" name="red">
            <a:hlinkClick r:id="" action="ppaction://media"/>
            <a:extLst>
              <a:ext uri="{FF2B5EF4-FFF2-40B4-BE49-F238E27FC236}">
                <a16:creationId xmlns:a16="http://schemas.microsoft.com/office/drawing/2014/main" xmlns="" id="{92F4E1CD-4545-44AF-9E47-98F993F45F2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15593" y="6109499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60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3.95833E-6 4.81481E-6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95" y="-463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40</Words>
  <Application>Microsoft Office PowerPoint</Application>
  <PresentationFormat>Panorámica</PresentationFormat>
  <Paragraphs>37</Paragraphs>
  <Slides>20</Slides>
  <Notes>0</Notes>
  <HiddenSlides>0</HiddenSlides>
  <MMClips>18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VACA ROMAN</dc:creator>
  <cp:lastModifiedBy>ADIMIR</cp:lastModifiedBy>
  <cp:revision>43</cp:revision>
  <dcterms:created xsi:type="dcterms:W3CDTF">2020-04-09T18:31:45Z</dcterms:created>
  <dcterms:modified xsi:type="dcterms:W3CDTF">2025-01-08T10:57:50Z</dcterms:modified>
</cp:coreProperties>
</file>