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008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dimir.org/material-didactico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ca-ES" sz="4000" i="1" dirty="0">
              <a:solidFill>
                <a:schemeClr val="accent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ANIMALES MARINOS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3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n 9" descr="E:\Users\FRANCISCOJAVIER\Pictures\Logo FUNDACIÓ AdimirVector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848" y="172376"/>
            <a:ext cx="1006475" cy="541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E8C5939-7F52-4206-85F2-D4E5CDC6AF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3" name="tuna">
            <a:hlinkClick r:id="" action="ppaction://media"/>
            <a:extLst>
              <a:ext uri="{FF2B5EF4-FFF2-40B4-BE49-F238E27FC236}">
                <a16:creationId xmlns:a16="http://schemas.microsoft.com/office/drawing/2014/main" id="{1EB1B77D-D937-4502-A717-94CADAFAA0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0060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3FE195-ED83-427E-BD49-9B7151FC4D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3" name="whale">
            <a:hlinkClick r:id="" action="ppaction://media"/>
            <a:extLst>
              <a:ext uri="{FF2B5EF4-FFF2-40B4-BE49-F238E27FC236}">
                <a16:creationId xmlns:a16="http://schemas.microsoft.com/office/drawing/2014/main" id="{77808CC7-016C-4F76-B261-1CAC192095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535057A-3969-46D7-BC01-468B1FBF75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dolphin">
            <a:hlinkClick r:id="" action="ppaction://media"/>
            <a:extLst>
              <a:ext uri="{FF2B5EF4-FFF2-40B4-BE49-F238E27FC236}">
                <a16:creationId xmlns:a16="http://schemas.microsoft.com/office/drawing/2014/main" id="{BBEE6B48-9A3B-411E-9CE4-F983901329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8964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69B47985-D2AB-40F2-8692-B94772FF3A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2" name="shark">
            <a:hlinkClick r:id="" action="ppaction://media"/>
            <a:extLst>
              <a:ext uri="{FF2B5EF4-FFF2-40B4-BE49-F238E27FC236}">
                <a16:creationId xmlns:a16="http://schemas.microsoft.com/office/drawing/2014/main" id="{F69282AE-6888-47A0-B022-AF7C4328D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CARB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3D22EF9-3577-4771-9779-94A783D277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rab">
            <a:hlinkClick r:id="" action="ppaction://media"/>
            <a:extLst>
              <a:ext uri="{FF2B5EF4-FFF2-40B4-BE49-F238E27FC236}">
                <a16:creationId xmlns:a16="http://schemas.microsoft.com/office/drawing/2014/main" id="{4A8FEB27-3E4D-432F-9D7B-5E9D7AE67B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C3C20F8-01DD-428D-BB7E-3A8E6022F4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fish">
            <a:hlinkClick r:id="" action="ppaction://media"/>
            <a:extLst>
              <a:ext uri="{FF2B5EF4-FFF2-40B4-BE49-F238E27FC236}">
                <a16:creationId xmlns:a16="http://schemas.microsoft.com/office/drawing/2014/main" id="{B5F68BBA-2DB0-4667-AE1C-0841260847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77219EE-BC12-424C-9DFC-D5A8024042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3" name="tuna">
            <a:hlinkClick r:id="" action="ppaction://media"/>
            <a:extLst>
              <a:ext uri="{FF2B5EF4-FFF2-40B4-BE49-F238E27FC236}">
                <a16:creationId xmlns:a16="http://schemas.microsoft.com/office/drawing/2014/main" id="{3BFE3BA9-A2C1-44D0-B3AD-AB5D0AA449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2817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DF212D-D736-4E29-99DB-756DDAFB3A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3" name="whale">
            <a:hlinkClick r:id="" action="ppaction://media"/>
            <a:extLst>
              <a:ext uri="{FF2B5EF4-FFF2-40B4-BE49-F238E27FC236}">
                <a16:creationId xmlns:a16="http://schemas.microsoft.com/office/drawing/2014/main" id="{8B3B290B-B9C3-42B7-9161-F4BD691A47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61190" y="59782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4D4689-241F-4FF4-9789-46D78B3CC6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dolphin">
            <a:hlinkClick r:id="" action="ppaction://media"/>
            <a:extLst>
              <a:ext uri="{FF2B5EF4-FFF2-40B4-BE49-F238E27FC236}">
                <a16:creationId xmlns:a16="http://schemas.microsoft.com/office/drawing/2014/main" id="{FA55DD02-B23C-4D8C-BDFB-67090315B4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773964" y="589623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UNA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099" y="2666998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539425" y="3651764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94AAED-E00C-417D-BD7F-9759B4685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3" name="shark">
            <a:hlinkClick r:id="" action="ppaction://media"/>
            <a:extLst>
              <a:ext uri="{FF2B5EF4-FFF2-40B4-BE49-F238E27FC236}">
                <a16:creationId xmlns:a16="http://schemas.microsoft.com/office/drawing/2014/main" id="{3F043B36-77BA-4753-91C5-1B540DBB0D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4643" y="601085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B4C665A-0855-4891-B304-3D81D148AF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fish">
            <a:hlinkClick r:id="" action="ppaction://media"/>
            <a:extLst>
              <a:ext uri="{FF2B5EF4-FFF2-40B4-BE49-F238E27FC236}">
                <a16:creationId xmlns:a16="http://schemas.microsoft.com/office/drawing/2014/main" id="{1CAB451E-DD3A-4B97-87EC-07FC9573FF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1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252" y="294043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546174" y="3526339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27B5606-01A8-42B5-9CEE-7BA1B0E411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rab">
            <a:hlinkClick r:id="" action="ppaction://media"/>
            <a:extLst>
              <a:ext uri="{FF2B5EF4-FFF2-40B4-BE49-F238E27FC236}">
                <a16:creationId xmlns:a16="http://schemas.microsoft.com/office/drawing/2014/main" id="{71DE08F4-6C4B-44AF-A5F4-CC73B8BEA9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8278" y="616125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BE8881-08AD-4974-AE01-E24FD3B13F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930672"/>
            <a:ext cx="3240000" cy="3240000"/>
          </a:xfrm>
          <a:prstGeom prst="rect">
            <a:avLst/>
          </a:prstGeom>
        </p:spPr>
      </p:pic>
      <p:pic>
        <p:nvPicPr>
          <p:cNvPr id="2" name="tuna">
            <a:hlinkClick r:id="" action="ppaction://media"/>
            <a:extLst>
              <a:ext uri="{FF2B5EF4-FFF2-40B4-BE49-F238E27FC236}">
                <a16:creationId xmlns:a16="http://schemas.microsoft.com/office/drawing/2014/main" id="{CAFF2071-CE28-4064-8019-A66D44D884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592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B86F178-211E-4BA8-A961-637E6B323B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97" y="711597"/>
            <a:ext cx="3240000" cy="3240000"/>
          </a:xfrm>
          <a:prstGeom prst="rect">
            <a:avLst/>
          </a:prstGeom>
        </p:spPr>
      </p:pic>
      <p:pic>
        <p:nvPicPr>
          <p:cNvPr id="2" name="whale">
            <a:hlinkClick r:id="" action="ppaction://media"/>
            <a:extLst>
              <a:ext uri="{FF2B5EF4-FFF2-40B4-BE49-F238E27FC236}">
                <a16:creationId xmlns:a16="http://schemas.microsoft.com/office/drawing/2014/main" id="{892C148A-03BE-4B1C-BAB9-B4D447BE52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DOLPHIN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A510635-7BF0-4605-9512-3994C84181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dolphin">
            <a:hlinkClick r:id="" action="ppaction://media"/>
            <a:extLst>
              <a:ext uri="{FF2B5EF4-FFF2-40B4-BE49-F238E27FC236}">
                <a16:creationId xmlns:a16="http://schemas.microsoft.com/office/drawing/2014/main" id="{06EB5E5B-A6E9-40C7-A660-71B4F7356C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45825" y="58830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SHARK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EB8088-C142-4DE2-A5BC-92109AE44D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2" name="shark">
            <a:hlinkClick r:id="" action="ppaction://media"/>
            <a:extLst>
              <a:ext uri="{FF2B5EF4-FFF2-40B4-BE49-F238E27FC236}">
                <a16:creationId xmlns:a16="http://schemas.microsoft.com/office/drawing/2014/main" id="{0243C352-48C1-4914-BEEE-03FB647039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7404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CRAB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269CD0-5B4B-44FC-BA01-FFEEF2D826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crab">
            <a:hlinkClick r:id="" action="ppaction://media"/>
            <a:extLst>
              <a:ext uri="{FF2B5EF4-FFF2-40B4-BE49-F238E27FC236}">
                <a16:creationId xmlns:a16="http://schemas.microsoft.com/office/drawing/2014/main" id="{1B20F1C7-FA83-421F-8657-7804EA6461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860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WHALE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6299DA4-405C-4370-9021-BB282B4AE8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fish">
            <a:hlinkClick r:id="" action="ppaction://media"/>
            <a:extLst>
              <a:ext uri="{FF2B5EF4-FFF2-40B4-BE49-F238E27FC236}">
                <a16:creationId xmlns:a16="http://schemas.microsoft.com/office/drawing/2014/main" id="{7ED11D15-95BB-410B-9B9C-20B6AA1045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1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75</Words>
  <Application>Microsoft Office PowerPoint</Application>
  <PresentationFormat>Panorámica</PresentationFormat>
  <Paragraphs>37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2026-02-01T21:15:19Z</dcterms:modified>
</cp:coreProperties>
</file>