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4F4BE754-46A3-4AC6-9CFB-6C2F232F2683}"/>
    <pc:docChg chg="modSld">
      <pc:chgData name="David Fernández Garcia" userId="08851ef6d5fae255" providerId="LiveId" clId="{4F4BE754-46A3-4AC6-9CFB-6C2F232F2683}" dt="2022-02-01T15:05:51.234" v="71" actId="20577"/>
      <pc:docMkLst>
        <pc:docMk/>
      </pc:docMkLst>
      <pc:sldChg chg="addSp modSp mod">
        <pc:chgData name="David Fernández Garcia" userId="08851ef6d5fae255" providerId="LiveId" clId="{4F4BE754-46A3-4AC6-9CFB-6C2F232F2683}" dt="2022-02-01T15:00:19.640" v="37" actId="207"/>
        <pc:sldMkLst>
          <pc:docMk/>
          <pc:sldMk cId="4180826618" sldId="278"/>
        </pc:sldMkLst>
        <pc:spChg chg="add">
          <ac:chgData name="David Fernández Garcia" userId="08851ef6d5fae255" providerId="LiveId" clId="{4F4BE754-46A3-4AC6-9CFB-6C2F232F2683}" dt="2022-02-01T14:59:26.934" v="8" actId="11529"/>
          <ac:spMkLst>
            <pc:docMk/>
            <pc:sldMk cId="4180826618" sldId="278"/>
            <ac:spMk id="2" creationId="{828AD2FA-C39F-4D74-B8FC-53AF9CCBDBD1}"/>
          </ac:spMkLst>
        </pc:spChg>
        <pc:spChg chg="add mod">
          <ac:chgData name="David Fernández Garcia" userId="08851ef6d5fae255" providerId="LiveId" clId="{4F4BE754-46A3-4AC6-9CFB-6C2F232F2683}" dt="2022-02-01T15:00:19.640" v="37" actId="207"/>
          <ac:spMkLst>
            <pc:docMk/>
            <pc:sldMk cId="4180826618" sldId="278"/>
            <ac:spMk id="6" creationId="{C39EE45F-648D-4CFD-9C67-730E1539A37D}"/>
          </ac:spMkLst>
        </pc:spChg>
      </pc:sldChg>
      <pc:sldChg chg="modSp mod">
        <pc:chgData name="David Fernández Garcia" userId="08851ef6d5fae255" providerId="LiveId" clId="{4F4BE754-46A3-4AC6-9CFB-6C2F232F2683}" dt="2022-02-01T15:05:51.234" v="71" actId="20577"/>
        <pc:sldMkLst>
          <pc:docMk/>
          <pc:sldMk cId="2809239194" sldId="285"/>
        </pc:sldMkLst>
        <pc:spChg chg="mod">
          <ac:chgData name="David Fernández Garcia" userId="08851ef6d5fae255" providerId="LiveId" clId="{4F4BE754-46A3-4AC6-9CFB-6C2F232F2683}" dt="2022-02-01T15:05:51.234" v="71" actId="20577"/>
          <ac:spMkLst>
            <pc:docMk/>
            <pc:sldMk cId="2809239194" sldId="285"/>
            <ac:spMk id="4" creationId="{075D411A-FE9D-488B-B375-542F08911BF2}"/>
          </ac:spMkLst>
        </pc:spChg>
        <pc:spChg chg="mod">
          <ac:chgData name="David Fernández Garcia" userId="08851ef6d5fae255" providerId="LiveId" clId="{4F4BE754-46A3-4AC6-9CFB-6C2F232F2683}" dt="2022-02-01T14:59:09.313" v="7" actId="114"/>
          <ac:spMkLst>
            <pc:docMk/>
            <pc:sldMk cId="2809239194" sldId="285"/>
            <ac:spMk id="9" creationId="{BB530CB3-1FCC-4BB1-94F7-3F51CC60C14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dimir.org/material-didactico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2"/>
              </a:rPr>
              <a:t>https://adimir.org/material-didactico/</a:t>
            </a:r>
            <a:endParaRPr lang="es-ES" sz="11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 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0992898" y="192657"/>
            <a:ext cx="1006475" cy="762000"/>
            <a:chOff x="0" y="0"/>
            <a:chExt cx="1006475" cy="762000"/>
          </a:xfrm>
        </p:grpSpPr>
        <p:pic>
          <p:nvPicPr>
            <p:cNvPr id="10" name="Imagen 9" descr="E:\Users\FRANCISCOJAVIER\Pictures\Logo FUNDACIÓ AdimirVector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ángulo 10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Y E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O N G U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341213"/>
            <a:ext cx="3240000" cy="3240000"/>
          </a:xfrm>
          <a:prstGeom prst="rect">
            <a:avLst/>
          </a:prstGeom>
        </p:spPr>
      </p:pic>
      <p:pic>
        <p:nvPicPr>
          <p:cNvPr id="2" name="ey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648" y="591671"/>
            <a:ext cx="3240000" cy="3240000"/>
          </a:xfrm>
          <a:prstGeom prst="rect">
            <a:avLst/>
          </a:prstGeom>
        </p:spPr>
      </p:pic>
      <p:pic>
        <p:nvPicPr>
          <p:cNvPr id="2" name="nos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42689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 A I 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856" y="578608"/>
            <a:ext cx="3240000" cy="3240000"/>
          </a:xfrm>
          <a:prstGeom prst="rect">
            <a:avLst/>
          </a:prstGeom>
        </p:spPr>
      </p:pic>
      <p:pic>
        <p:nvPicPr>
          <p:cNvPr id="2" name="hai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O N G U 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 O U T H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tongu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50334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 O U T 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610157"/>
            <a:ext cx="3240000" cy="3240000"/>
          </a:xfrm>
          <a:prstGeom prst="rect">
            <a:avLst/>
          </a:prstGeom>
        </p:spPr>
      </p:pic>
      <p:pic>
        <p:nvPicPr>
          <p:cNvPr id="2" name="mouth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22" y="591671"/>
            <a:ext cx="3240000" cy="3240000"/>
          </a:xfrm>
          <a:prstGeom prst="rect">
            <a:avLst/>
          </a:prstGeom>
        </p:spPr>
      </p:pic>
      <p:pic>
        <p:nvPicPr>
          <p:cNvPr id="2" name="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Y E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O N G U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341213"/>
            <a:ext cx="3240000" cy="3240000"/>
          </a:xfrm>
          <a:prstGeom prst="rect">
            <a:avLst/>
          </a:prstGeom>
        </p:spPr>
      </p:pic>
      <p:pic>
        <p:nvPicPr>
          <p:cNvPr id="2" name="ey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Y E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2" name="nos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 A I 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856" y="578608"/>
            <a:ext cx="3240000" cy="3240000"/>
          </a:xfrm>
          <a:prstGeom prst="rect">
            <a:avLst/>
          </a:prstGeom>
        </p:spPr>
      </p:pic>
      <p:pic>
        <p:nvPicPr>
          <p:cNvPr id="2" name="hai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O N G U 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 O U T H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2" name="tongu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50333" y="590629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22" y="591671"/>
            <a:ext cx="3240000" cy="3240000"/>
          </a:xfrm>
          <a:prstGeom prst="rect">
            <a:avLst/>
          </a:prstGeom>
        </p:spPr>
      </p:pic>
      <p:pic>
        <p:nvPicPr>
          <p:cNvPr id="3" name="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 O U T H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610157"/>
            <a:ext cx="3240000" cy="3240000"/>
          </a:xfrm>
          <a:prstGeom prst="rect">
            <a:avLst/>
          </a:prstGeom>
        </p:spPr>
      </p:pic>
      <p:pic>
        <p:nvPicPr>
          <p:cNvPr id="2" name="mouth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Y E 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341213"/>
            <a:ext cx="3240000" cy="3240000"/>
          </a:xfrm>
          <a:prstGeom prst="rect">
            <a:avLst/>
          </a:prstGeom>
        </p:spPr>
      </p:pic>
      <p:pic>
        <p:nvPicPr>
          <p:cNvPr id="3" name="ey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648" y="591671"/>
            <a:ext cx="3240000" cy="3240000"/>
          </a:xfrm>
          <a:prstGeom prst="rect">
            <a:avLst/>
          </a:prstGeom>
        </p:spPr>
      </p:pic>
      <p:pic>
        <p:nvPicPr>
          <p:cNvPr id="3" name="nos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 A I 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787616"/>
            <a:ext cx="3240000" cy="3240000"/>
          </a:xfrm>
          <a:prstGeom prst="rect">
            <a:avLst/>
          </a:prstGeom>
        </p:spPr>
      </p:pic>
      <p:pic>
        <p:nvPicPr>
          <p:cNvPr id="3" name="hai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 O U T H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610157"/>
            <a:ext cx="3240000" cy="3240000"/>
          </a:xfrm>
          <a:prstGeom prst="rect">
            <a:avLst/>
          </a:prstGeom>
        </p:spPr>
      </p:pic>
      <p:pic>
        <p:nvPicPr>
          <p:cNvPr id="3" name="mouth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O N G U 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tongu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ABAF84B9-136F-9F07-56AE-12CBE0B4B00A}"/>
              </a:ext>
            </a:extLst>
          </p:cNvPr>
          <p:cNvSpPr/>
          <p:nvPr/>
        </p:nvSpPr>
        <p:spPr>
          <a:xfrm>
            <a:off x="1777910" y="1485900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A 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 S 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694" y="591671"/>
            <a:ext cx="3240000" cy="3240000"/>
          </a:xfrm>
          <a:prstGeom prst="rect">
            <a:avLst/>
          </a:prstGeom>
        </p:spPr>
      </p:pic>
      <p:pic>
        <p:nvPicPr>
          <p:cNvPr id="2" name="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173</Words>
  <Application>Microsoft Office PowerPoint</Application>
  <PresentationFormat>Panorámica</PresentationFormat>
  <Paragraphs>36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33</cp:revision>
  <dcterms:created xsi:type="dcterms:W3CDTF">2020-04-09T18:31:45Z</dcterms:created>
  <dcterms:modified xsi:type="dcterms:W3CDTF">2026-02-01T21:16:51Z</dcterms:modified>
</cp:coreProperties>
</file>