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7" r:id="rId16"/>
    <p:sldId id="275" r:id="rId17"/>
    <p:sldId id="262" r:id="rId18"/>
    <p:sldId id="272" r:id="rId19"/>
    <p:sldId id="260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05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9A94C5EE-B965-4F1E-8F4A-F64CEBC1FA45}"/>
    <pc:docChg chg="delSld modSld">
      <pc:chgData name="David Fernández Garcia" userId="08851ef6d5fae255" providerId="LiveId" clId="{9A94C5EE-B965-4F1E-8F4A-F64CEBC1FA45}" dt="2022-02-01T15:08:23.955" v="8" actId="47"/>
      <pc:docMkLst>
        <pc:docMk/>
      </pc:docMkLst>
      <pc:sldChg chg="del">
        <pc:chgData name="David Fernández Garcia" userId="08851ef6d5fae255" providerId="LiveId" clId="{9A94C5EE-B965-4F1E-8F4A-F64CEBC1FA45}" dt="2022-02-01T15:08:23.955" v="8" actId="47"/>
        <pc:sldMkLst>
          <pc:docMk/>
          <pc:sldMk cId="3627140239" sldId="276"/>
        </pc:sldMkLst>
      </pc:sldChg>
      <pc:sldChg chg="modSp mod">
        <pc:chgData name="David Fernández Garcia" userId="08851ef6d5fae255" providerId="LiveId" clId="{9A94C5EE-B965-4F1E-8F4A-F64CEBC1FA45}" dt="2022-02-01T15:08:01.991" v="7" actId="20577"/>
        <pc:sldMkLst>
          <pc:docMk/>
          <pc:sldMk cId="4180826618" sldId="278"/>
        </pc:sldMkLst>
        <pc:spChg chg="mod">
          <ac:chgData name="David Fernández Garcia" userId="08851ef6d5fae255" providerId="LiveId" clId="{9A94C5EE-B965-4F1E-8F4A-F64CEBC1FA45}" dt="2022-02-01T15:08:01.991" v="7" actId="20577"/>
          <ac:spMkLst>
            <pc:docMk/>
            <pc:sldMk cId="4180826618" sldId="278"/>
            <ac:spMk id="6" creationId="{39ECF2E3-6C73-45EB-8E83-ACF14F19B669}"/>
          </ac:spMkLst>
        </pc:spChg>
      </pc:sldChg>
      <pc:sldChg chg="modSp mod">
        <pc:chgData name="David Fernández Garcia" userId="08851ef6d5fae255" providerId="LiveId" clId="{9A94C5EE-B965-4F1E-8F4A-F64CEBC1FA45}" dt="2022-02-01T15:07:48.147" v="0"/>
        <pc:sldMkLst>
          <pc:docMk/>
          <pc:sldMk cId="2809239194" sldId="285"/>
        </pc:sldMkLst>
        <pc:spChg chg="mod">
          <ac:chgData name="David Fernández Garcia" userId="08851ef6d5fae255" providerId="LiveId" clId="{9A94C5EE-B965-4F1E-8F4A-F64CEBC1FA45}" dt="2022-02-01T15:07:48.147" v="0"/>
          <ac:spMkLst>
            <pc:docMk/>
            <pc:sldMk cId="2809239194" sldId="285"/>
            <ac:spMk id="4" creationId="{075D411A-FE9D-488B-B375-542F08911B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 II.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1032509" y="136849"/>
            <a:ext cx="1006475" cy="762000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FOREHEAD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EYEBROW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2F7EF83-61E5-462C-A2AA-078A883653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13" name="forehead">
            <a:hlinkClick r:id="" action="ppaction://media"/>
            <a:extLst>
              <a:ext uri="{FF2B5EF4-FFF2-40B4-BE49-F238E27FC236}">
                <a16:creationId xmlns:a16="http://schemas.microsoft.com/office/drawing/2014/main" id="{3830ADDB-8019-4635-95D4-4E67141FC3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74425" y="612964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LIPS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EYELASH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AC86CBE-D375-4BA7-BC56-B25AA68594B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lips">
            <a:hlinkClick r:id="" action="ppaction://media"/>
            <a:extLst>
              <a:ext uri="{FF2B5EF4-FFF2-40B4-BE49-F238E27FC236}">
                <a16:creationId xmlns:a16="http://schemas.microsoft.com/office/drawing/2014/main" id="{AB0DD214-929A-4110-901F-CE3608C5E1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TOOTH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380AD20-F254-4D5C-8798-450DC07760E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02047"/>
            <a:ext cx="3240000" cy="3240000"/>
          </a:xfrm>
          <a:prstGeom prst="rect">
            <a:avLst/>
          </a:prstGeom>
        </p:spPr>
      </p:pic>
      <p:pic>
        <p:nvPicPr>
          <p:cNvPr id="12" name="tooth">
            <a:hlinkClick r:id="" action="ppaction://media"/>
            <a:extLst>
              <a:ext uri="{FF2B5EF4-FFF2-40B4-BE49-F238E27FC236}">
                <a16:creationId xmlns:a16="http://schemas.microsoft.com/office/drawing/2014/main" id="{564C0F70-1137-4F7D-ABFA-38C3896AC7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EYEBROW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FOREHEAD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4030D209-5CB5-4F65-92FD-8AC4BFF1C36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1" name="eyebrow">
            <a:hlinkClick r:id="" action="ppaction://media"/>
            <a:extLst>
              <a:ext uri="{FF2B5EF4-FFF2-40B4-BE49-F238E27FC236}">
                <a16:creationId xmlns:a16="http://schemas.microsoft.com/office/drawing/2014/main" id="{11F01F6C-231F-4580-9A3E-138FB11684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13834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EYELASH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LIPS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8CBB42B-C1E2-409E-9CD3-B5270DA242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623" y="678680"/>
            <a:ext cx="3240000" cy="3240000"/>
          </a:xfrm>
          <a:prstGeom prst="rect">
            <a:avLst/>
          </a:prstGeom>
        </p:spPr>
      </p:pic>
      <p:pic>
        <p:nvPicPr>
          <p:cNvPr id="12" name="eyelash">
            <a:hlinkClick r:id="" action="ppaction://media"/>
            <a:extLst>
              <a:ext uri="{FF2B5EF4-FFF2-40B4-BE49-F238E27FC236}">
                <a16:creationId xmlns:a16="http://schemas.microsoft.com/office/drawing/2014/main" id="{C0BAC4FD-F80D-4319-AE1E-0D934F10D5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28109" y="5788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FOREHEAD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EYEBROW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9BF9AA6-18B0-43B0-9C17-15D841C3744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12" name="forehead">
            <a:hlinkClick r:id="" action="ppaction://media"/>
            <a:extLst>
              <a:ext uri="{FF2B5EF4-FFF2-40B4-BE49-F238E27FC236}">
                <a16:creationId xmlns:a16="http://schemas.microsoft.com/office/drawing/2014/main" id="{F9DC21ED-3D1C-43DD-99CC-EC2F707AF6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74425" y="612964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LIPS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EYELASH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3794A91-19AC-4ADB-972F-196EB73F55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lips">
            <a:hlinkClick r:id="" action="ppaction://media"/>
            <a:extLst>
              <a:ext uri="{FF2B5EF4-FFF2-40B4-BE49-F238E27FC236}">
                <a16:creationId xmlns:a16="http://schemas.microsoft.com/office/drawing/2014/main" id="{11E0B566-3175-46D0-889B-2541FB3053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TOOTH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7B3E1F0-1BD0-4357-8551-9F54E1BBC3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02047"/>
            <a:ext cx="3240000" cy="3240000"/>
          </a:xfrm>
          <a:prstGeom prst="rect">
            <a:avLst/>
          </a:prstGeom>
        </p:spPr>
      </p:pic>
      <p:pic>
        <p:nvPicPr>
          <p:cNvPr id="12" name="tooth">
            <a:hlinkClick r:id="" action="ppaction://media"/>
            <a:extLst>
              <a:ext uri="{FF2B5EF4-FFF2-40B4-BE49-F238E27FC236}">
                <a16:creationId xmlns:a16="http://schemas.microsoft.com/office/drawing/2014/main" id="{EF4BB6F5-0199-423F-A658-1B2878D081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EYEBROW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FOREHEAD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EF4D634-0911-4B64-A5CF-22EC356051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2" name="eyebrow">
            <a:hlinkClick r:id="" action="ppaction://media"/>
            <a:extLst>
              <a:ext uri="{FF2B5EF4-FFF2-40B4-BE49-F238E27FC236}">
                <a16:creationId xmlns:a16="http://schemas.microsoft.com/office/drawing/2014/main" id="{0773288B-1334-4C14-9A51-92AD588466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13834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EYELASH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LIPS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61EE68-DC58-4FFF-A57C-020FC48AEBF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623" y="678680"/>
            <a:ext cx="3240000" cy="3240000"/>
          </a:xfrm>
          <a:prstGeom prst="rect">
            <a:avLst/>
          </a:prstGeom>
        </p:spPr>
      </p:pic>
      <p:pic>
        <p:nvPicPr>
          <p:cNvPr id="12" name="eyelash">
            <a:hlinkClick r:id="" action="ppaction://media"/>
            <a:extLst>
              <a:ext uri="{FF2B5EF4-FFF2-40B4-BE49-F238E27FC236}">
                <a16:creationId xmlns:a16="http://schemas.microsoft.com/office/drawing/2014/main" id="{1D2E5760-2C65-402A-A102-61E4D5D396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28109" y="5788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D2BC8F3-05AD-4A70-93C9-0FA7E50EB7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830394"/>
            <a:ext cx="3240000" cy="3240000"/>
          </a:xfrm>
          <a:prstGeom prst="rect">
            <a:avLst/>
          </a:prstGeom>
        </p:spPr>
      </p:pic>
      <p:pic>
        <p:nvPicPr>
          <p:cNvPr id="6" name="head">
            <a:hlinkClick r:id="" action="ppaction://media"/>
            <a:extLst>
              <a:ext uri="{FF2B5EF4-FFF2-40B4-BE49-F238E27FC236}">
                <a16:creationId xmlns:a16="http://schemas.microsoft.com/office/drawing/2014/main" id="{2C56671D-99A2-4272-A8AB-469124F043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2677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54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FOREHEAD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5406E57-F4D7-49BA-B151-E03337AFA5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6" name="forehead">
            <a:hlinkClick r:id="" action="ppaction://media"/>
            <a:extLst>
              <a:ext uri="{FF2B5EF4-FFF2-40B4-BE49-F238E27FC236}">
                <a16:creationId xmlns:a16="http://schemas.microsoft.com/office/drawing/2014/main" id="{8496D4EA-FF88-48C5-84DB-E550AA7275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74425" y="612964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LIPS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0F506EB-64F3-45BA-B207-AF4921EFCB9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lips">
            <a:hlinkClick r:id="" action="ppaction://media"/>
            <a:extLst>
              <a:ext uri="{FF2B5EF4-FFF2-40B4-BE49-F238E27FC236}">
                <a16:creationId xmlns:a16="http://schemas.microsoft.com/office/drawing/2014/main" id="{2B66CE6D-450D-498A-BF3B-156138DD69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TOOTH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5F6B589-F7C2-4F8F-89F0-DE325D1363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02047"/>
            <a:ext cx="3240000" cy="3240000"/>
          </a:xfrm>
          <a:prstGeom prst="rect">
            <a:avLst/>
          </a:prstGeom>
        </p:spPr>
      </p:pic>
      <p:pic>
        <p:nvPicPr>
          <p:cNvPr id="6" name="tooth">
            <a:hlinkClick r:id="" action="ppaction://media"/>
            <a:extLst>
              <a:ext uri="{FF2B5EF4-FFF2-40B4-BE49-F238E27FC236}">
                <a16:creationId xmlns:a16="http://schemas.microsoft.com/office/drawing/2014/main" id="{4ABE911B-C55F-4AB7-B793-D759E295EB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EYEBROW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60F0FC4-723F-47B2-A532-442F52E3B0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eyebrow">
            <a:hlinkClick r:id="" action="ppaction://media"/>
            <a:extLst>
              <a:ext uri="{FF2B5EF4-FFF2-40B4-BE49-F238E27FC236}">
                <a16:creationId xmlns:a16="http://schemas.microsoft.com/office/drawing/2014/main" id="{9559780A-36A5-4A44-A290-CA1118526E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13834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EYELASH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16FDC7C-3489-4E55-A673-EF8E39A876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623" y="678680"/>
            <a:ext cx="3240000" cy="3240000"/>
          </a:xfrm>
          <a:prstGeom prst="rect">
            <a:avLst/>
          </a:prstGeom>
        </p:spPr>
      </p:pic>
      <p:pic>
        <p:nvPicPr>
          <p:cNvPr id="4" name="eyelash">
            <a:hlinkClick r:id="" action="ppaction://media"/>
            <a:extLst>
              <a:ext uri="{FF2B5EF4-FFF2-40B4-BE49-F238E27FC236}">
                <a16:creationId xmlns:a16="http://schemas.microsoft.com/office/drawing/2014/main" id="{C292D2A2-305F-4E7D-A33E-D21AC49140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28109" y="5788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7340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8700A44-AC15-454C-8713-668BCC7EBC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830394"/>
            <a:ext cx="3240000" cy="3240000"/>
          </a:xfrm>
          <a:prstGeom prst="rect">
            <a:avLst/>
          </a:prstGeom>
        </p:spPr>
      </p:pic>
      <p:pic>
        <p:nvPicPr>
          <p:cNvPr id="12" name="head">
            <a:hlinkClick r:id="" action="ppaction://media"/>
            <a:extLst>
              <a:ext uri="{FF2B5EF4-FFF2-40B4-BE49-F238E27FC236}">
                <a16:creationId xmlns:a16="http://schemas.microsoft.com/office/drawing/2014/main" id="{90950059-93FB-495A-8B9B-59230A8135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2677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548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76</Words>
  <Application>Microsoft Office PowerPoint</Application>
  <PresentationFormat>Panorámica</PresentationFormat>
  <Paragraphs>34</Paragraphs>
  <Slides>19</Slides>
  <Notes>0</Notes>
  <HiddenSlides>0</HiddenSlides>
  <MMClips>17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41</cp:revision>
  <dcterms:created xsi:type="dcterms:W3CDTF">2020-04-09T18:31:45Z</dcterms:created>
  <dcterms:modified xsi:type="dcterms:W3CDTF">2026-02-01T21:17:13Z</dcterms:modified>
</cp:coreProperties>
</file>