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BDE91A12-4120-4D9D-A515-FF131AC9A1A4}"/>
    <pc:docChg chg="modSld">
      <pc:chgData name="David Fernández Garcia" userId="08851ef6d5fae255" providerId="LiveId" clId="{BDE91A12-4120-4D9D-A515-FF131AC9A1A4}" dt="2022-02-01T15:10:37.034" v="8" actId="20577"/>
      <pc:docMkLst>
        <pc:docMk/>
      </pc:docMkLst>
      <pc:sldChg chg="modSp mod">
        <pc:chgData name="David Fernández Garcia" userId="08851ef6d5fae255" providerId="LiveId" clId="{BDE91A12-4120-4D9D-A515-FF131AC9A1A4}" dt="2022-02-01T15:10:37.034" v="8" actId="20577"/>
        <pc:sldMkLst>
          <pc:docMk/>
          <pc:sldMk cId="4180826618" sldId="278"/>
        </pc:sldMkLst>
        <pc:spChg chg="mod">
          <ac:chgData name="David Fernández Garcia" userId="08851ef6d5fae255" providerId="LiveId" clId="{BDE91A12-4120-4D9D-A515-FF131AC9A1A4}" dt="2022-02-01T15:10:37.034" v="8" actId="20577"/>
          <ac:spMkLst>
            <pc:docMk/>
            <pc:sldMk cId="4180826618" sldId="278"/>
            <ac:spMk id="6" creationId="{76170B1D-E564-4A67-B558-77F2A91D45ED}"/>
          </ac:spMkLst>
        </pc:spChg>
      </pc:sldChg>
      <pc:sldChg chg="modSp mod">
        <pc:chgData name="David Fernández Garcia" userId="08851ef6d5fae255" providerId="LiveId" clId="{BDE91A12-4120-4D9D-A515-FF131AC9A1A4}" dt="2022-02-01T15:10:25.242" v="0"/>
        <pc:sldMkLst>
          <pc:docMk/>
          <pc:sldMk cId="2809239194" sldId="285"/>
        </pc:sldMkLst>
        <pc:spChg chg="mod">
          <ac:chgData name="David Fernández Garcia" userId="08851ef6d5fae255" providerId="LiveId" clId="{BDE91A12-4120-4D9D-A515-FF131AC9A1A4}" dt="2022-02-01T15:10:25.242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18777" y="123645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D8526BF-09E4-4424-85E3-8C3FF688A8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eat">
            <a:hlinkClick r:id="" action="ppaction://media"/>
            <a:extLst>
              <a:ext uri="{FF2B5EF4-FFF2-40B4-BE49-F238E27FC236}">
                <a16:creationId xmlns:a16="http://schemas.microsoft.com/office/drawing/2014/main" id="{FA3832F6-1E33-4DB8-BDAD-6BE33E18D7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124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D7E9D0-868E-4B2A-9004-B4F041C259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snow">
            <a:hlinkClick r:id="" action="ppaction://media"/>
            <a:extLst>
              <a:ext uri="{FF2B5EF4-FFF2-40B4-BE49-F238E27FC236}">
                <a16:creationId xmlns:a16="http://schemas.microsoft.com/office/drawing/2014/main" id="{98E2C572-0353-4CE1-98AB-1F98B1863A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2739" y="617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8EFB9DB-1892-42C3-BA20-1ABA44C453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012" y="734546"/>
            <a:ext cx="3240000" cy="3240000"/>
          </a:xfrm>
          <a:prstGeom prst="rect">
            <a:avLst/>
          </a:prstGeom>
        </p:spPr>
      </p:pic>
      <p:pic>
        <p:nvPicPr>
          <p:cNvPr id="3" name="cold">
            <a:hlinkClick r:id="" action="ppaction://media"/>
            <a:extLst>
              <a:ext uri="{FF2B5EF4-FFF2-40B4-BE49-F238E27FC236}">
                <a16:creationId xmlns:a16="http://schemas.microsoft.com/office/drawing/2014/main" id="{1917CF68-E720-459E-911C-FCC14F1376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5655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C3E450B-9604-4054-BBE6-647A2CB579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11" name="rain">
            <a:hlinkClick r:id="" action="ppaction://media"/>
            <a:extLst>
              <a:ext uri="{FF2B5EF4-FFF2-40B4-BE49-F238E27FC236}">
                <a16:creationId xmlns:a16="http://schemas.microsoft.com/office/drawing/2014/main" id="{DC0C8D35-269D-4636-BE04-0EB9015C1B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WIND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DD4C089-E3E0-4A20-9934-75656AB78B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3" name="wind">
            <a:hlinkClick r:id="" action="ppaction://media"/>
            <a:extLst>
              <a:ext uri="{FF2B5EF4-FFF2-40B4-BE49-F238E27FC236}">
                <a16:creationId xmlns:a16="http://schemas.microsoft.com/office/drawing/2014/main" id="{57BEE8F7-FC17-4062-AFC0-BA7F8B839A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00653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D6E9D49-0B0C-4F74-8AD7-5AA46D2D07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92522"/>
            <a:ext cx="3240000" cy="3240000"/>
          </a:xfrm>
          <a:prstGeom prst="rect">
            <a:avLst/>
          </a:prstGeom>
        </p:spPr>
      </p:pic>
      <p:pic>
        <p:nvPicPr>
          <p:cNvPr id="3" name="Sun">
            <a:hlinkClick r:id="" action="ppaction://media"/>
            <a:extLst>
              <a:ext uri="{FF2B5EF4-FFF2-40B4-BE49-F238E27FC236}">
                <a16:creationId xmlns:a16="http://schemas.microsoft.com/office/drawing/2014/main" id="{1F61761A-D9FB-4BBE-80D6-50250DC6E1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69649E1-C9BD-446C-8978-F5EC4F7064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eat">
            <a:hlinkClick r:id="" action="ppaction://media"/>
            <a:extLst>
              <a:ext uri="{FF2B5EF4-FFF2-40B4-BE49-F238E27FC236}">
                <a16:creationId xmlns:a16="http://schemas.microsoft.com/office/drawing/2014/main" id="{4BCD10FA-7834-4E08-A8C6-CE174C3F9A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531375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1AFC5F-84E4-4905-AEC0-1E4F55B629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snow">
            <a:hlinkClick r:id="" action="ppaction://media"/>
            <a:extLst>
              <a:ext uri="{FF2B5EF4-FFF2-40B4-BE49-F238E27FC236}">
                <a16:creationId xmlns:a16="http://schemas.microsoft.com/office/drawing/2014/main" id="{E1CB806E-7E74-4294-A83C-4962C0FFE9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52941" y="610906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5CF935F-3412-4A55-8351-DA0C5D5CBA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4" y="673497"/>
            <a:ext cx="3240000" cy="3240000"/>
          </a:xfrm>
          <a:prstGeom prst="rect">
            <a:avLst/>
          </a:prstGeom>
        </p:spPr>
      </p:pic>
      <p:pic>
        <p:nvPicPr>
          <p:cNvPr id="3" name="cold">
            <a:hlinkClick r:id="" action="ppaction://media"/>
            <a:extLst>
              <a:ext uri="{FF2B5EF4-FFF2-40B4-BE49-F238E27FC236}">
                <a16:creationId xmlns:a16="http://schemas.microsoft.com/office/drawing/2014/main" id="{C600BC6F-1191-406D-A9B3-4EC7F983C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64900" y="6220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90F227A-3583-48B5-B7DD-D5ABA152C0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3" name="rain">
            <a:hlinkClick r:id="" action="ppaction://media"/>
            <a:extLst>
              <a:ext uri="{FF2B5EF4-FFF2-40B4-BE49-F238E27FC236}">
                <a16:creationId xmlns:a16="http://schemas.microsoft.com/office/drawing/2014/main" id="{D5D8B147-5442-464E-B533-0B4A0ED4E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EAA987C-2438-4072-AF85-3BC756AC60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92522"/>
            <a:ext cx="3240000" cy="3240000"/>
          </a:xfrm>
          <a:prstGeom prst="rect">
            <a:avLst/>
          </a:prstGeom>
        </p:spPr>
      </p:pic>
      <p:pic>
        <p:nvPicPr>
          <p:cNvPr id="6" name="Sun">
            <a:hlinkClick r:id="" action="ppaction://media"/>
            <a:extLst>
              <a:ext uri="{FF2B5EF4-FFF2-40B4-BE49-F238E27FC236}">
                <a16:creationId xmlns:a16="http://schemas.microsoft.com/office/drawing/2014/main" id="{C59FA07C-7928-4199-BE1E-27CEC6343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07725" y="58830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9392FB4-E846-4DCA-8456-89CCBDB414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155" y="854472"/>
            <a:ext cx="3240000" cy="3240000"/>
          </a:xfrm>
          <a:prstGeom prst="rect">
            <a:avLst/>
          </a:prstGeom>
        </p:spPr>
      </p:pic>
      <p:pic>
        <p:nvPicPr>
          <p:cNvPr id="3" name="wind">
            <a:hlinkClick r:id="" action="ppaction://media"/>
            <a:extLst>
              <a:ext uri="{FF2B5EF4-FFF2-40B4-BE49-F238E27FC236}">
                <a16:creationId xmlns:a16="http://schemas.microsoft.com/office/drawing/2014/main" id="{B5014D37-BC2A-4028-8922-F1B5A80A0A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2264" y="606144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4D1C4D2-25E4-4FFC-BA46-2C31AF9FB5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heat">
            <a:hlinkClick r:id="" action="ppaction://media"/>
            <a:extLst>
              <a:ext uri="{FF2B5EF4-FFF2-40B4-BE49-F238E27FC236}">
                <a16:creationId xmlns:a16="http://schemas.microsoft.com/office/drawing/2014/main" id="{D10F3F03-E8C7-4E69-AEFD-020664C512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973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1841C2-6241-4400-9337-0DF122332E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6" name="snow">
            <a:hlinkClick r:id="" action="ppaction://media"/>
            <a:extLst>
              <a:ext uri="{FF2B5EF4-FFF2-40B4-BE49-F238E27FC236}">
                <a16:creationId xmlns:a16="http://schemas.microsoft.com/office/drawing/2014/main" id="{58F47FE1-289F-41AF-9ACC-E7EE4794A9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F53F7DC-0912-4932-907B-919F3C7F1B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4" y="673497"/>
            <a:ext cx="3240000" cy="3240000"/>
          </a:xfrm>
          <a:prstGeom prst="rect">
            <a:avLst/>
          </a:prstGeom>
        </p:spPr>
      </p:pic>
      <p:pic>
        <p:nvPicPr>
          <p:cNvPr id="6" name="cold">
            <a:hlinkClick r:id="" action="ppaction://media"/>
            <a:extLst>
              <a:ext uri="{FF2B5EF4-FFF2-40B4-BE49-F238E27FC236}">
                <a16:creationId xmlns:a16="http://schemas.microsoft.com/office/drawing/2014/main" id="{99CD031F-E890-4FC1-97D8-FD05C93A2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55C9A18-9A77-4B44-82CB-8C1FD447C0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6" name="rain">
            <a:hlinkClick r:id="" action="ppaction://media"/>
            <a:extLst>
              <a:ext uri="{FF2B5EF4-FFF2-40B4-BE49-F238E27FC236}">
                <a16:creationId xmlns:a16="http://schemas.microsoft.com/office/drawing/2014/main" id="{DFF591CF-D562-4A31-BA74-189A6F7AE2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831A9C5-8C76-4C1C-AA47-8AAF660826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6" name="wind">
            <a:hlinkClick r:id="" action="ppaction://media"/>
            <a:extLst>
              <a:ext uri="{FF2B5EF4-FFF2-40B4-BE49-F238E27FC236}">
                <a16:creationId xmlns:a16="http://schemas.microsoft.com/office/drawing/2014/main" id="{70B222CA-AEB2-4DC4-817B-147583FA2F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76170B1D-E564-4A67-B558-77F2A91D45ED}"/>
              </a:ext>
            </a:extLst>
          </p:cNvPr>
          <p:cNvSpPr/>
          <p:nvPr/>
        </p:nvSpPr>
        <p:spPr>
          <a:xfrm>
            <a:off x="1693817" y="17340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F8413D5-0C66-409B-8256-5114988A2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52090"/>
            <a:ext cx="3240000" cy="3240000"/>
          </a:xfrm>
          <a:prstGeom prst="rect">
            <a:avLst/>
          </a:prstGeom>
        </p:spPr>
      </p:pic>
      <p:pic>
        <p:nvPicPr>
          <p:cNvPr id="3" name="Sun">
            <a:hlinkClick r:id="" action="ppaction://media"/>
            <a:extLst>
              <a:ext uri="{FF2B5EF4-FFF2-40B4-BE49-F238E27FC236}">
                <a16:creationId xmlns:a16="http://schemas.microsoft.com/office/drawing/2014/main" id="{937A0CB2-F72C-4C3B-8A57-3FA2AC7C96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73</Words>
  <Application>Microsoft Office PowerPoint</Application>
  <PresentationFormat>Panorámica</PresentationFormat>
  <Paragraphs>35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40</cp:revision>
  <dcterms:created xsi:type="dcterms:W3CDTF">2020-04-09T18:31:45Z</dcterms:created>
  <dcterms:modified xsi:type="dcterms:W3CDTF">2026-02-01T21:17:41Z</dcterms:modified>
</cp:coreProperties>
</file>