
<file path=[Content_Types].xml><?xml version="1.0" encoding="utf-8"?>
<Types xmlns="http://schemas.openxmlformats.org/package/2006/content-types">
  <Default Extension="jpeg" ContentType="image/jpeg"/>
  <Default Extension="m4a" ContentType="audio/mp4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70" r:id="rId6"/>
    <p:sldId id="268" r:id="rId7"/>
    <p:sldId id="269" r:id="rId8"/>
    <p:sldId id="278" r:id="rId9"/>
    <p:sldId id="271" r:id="rId10"/>
    <p:sldId id="259" r:id="rId11"/>
    <p:sldId id="258" r:id="rId12"/>
    <p:sldId id="273" r:id="rId13"/>
    <p:sldId id="274" r:id="rId14"/>
    <p:sldId id="261" r:id="rId15"/>
    <p:sldId id="276" r:id="rId16"/>
    <p:sldId id="277" r:id="rId17"/>
    <p:sldId id="275" r:id="rId18"/>
    <p:sldId id="272" r:id="rId19"/>
    <p:sldId id="26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51" d="100"/>
          <a:sy n="51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ESCUELA II.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53282" y="132272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C5A18F3-9AF2-4D2F-8CEC-50406DD5FD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chool">
            <a:hlinkClick r:id="" action="ppaction://media"/>
            <a:extLst>
              <a:ext uri="{FF2B5EF4-FFF2-40B4-BE49-F238E27FC236}">
                <a16:creationId xmlns:a16="http://schemas.microsoft.com/office/drawing/2014/main" id="{BDAECA8E-AB7E-4C88-B782-ADA0A2DA7A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4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532997" y="4559320"/>
            <a:ext cx="411383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411383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912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85EB11F-F4F3-4A56-A4B3-F982256879F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10" name="pencilcase">
            <a:hlinkClick r:id="" action="ppaction://media"/>
            <a:extLst>
              <a:ext uri="{FF2B5EF4-FFF2-40B4-BE49-F238E27FC236}">
                <a16:creationId xmlns:a16="http://schemas.microsoft.com/office/drawing/2014/main" id="{C039DB36-6FC1-4619-9E78-918379DC8D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B3FE3D4-6FBE-4343-93BE-6B85E2A38D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94773"/>
            <a:ext cx="3240000" cy="3240000"/>
          </a:xfrm>
          <a:prstGeom prst="rect">
            <a:avLst/>
          </a:prstGeom>
        </p:spPr>
      </p:pic>
      <p:pic>
        <p:nvPicPr>
          <p:cNvPr id="13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36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43014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579569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F53D8B-05D4-4484-9CA8-C518A22CBF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16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854906" y="4559320"/>
            <a:ext cx="418446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SHARPENER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BA54BDF-6AAF-4161-8C19-3AD55A7B81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9935" y="58097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65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E4545C4-2966-4883-BEBB-2F9FD975DD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10" name="teacher">
            <a:hlinkClick r:id="" action="ppaction://media"/>
            <a:extLst>
              <a:ext uri="{FF2B5EF4-FFF2-40B4-BE49-F238E27FC236}">
                <a16:creationId xmlns:a16="http://schemas.microsoft.com/office/drawing/2014/main" id="{92730443-D474-4FB5-B8D8-F821B3951B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030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FA7E4C-7EFB-452F-BE2E-FFAAB589B3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chool">
            <a:hlinkClick r:id="" action="ppaction://media"/>
            <a:extLst>
              <a:ext uri="{FF2B5EF4-FFF2-40B4-BE49-F238E27FC236}">
                <a16:creationId xmlns:a16="http://schemas.microsoft.com/office/drawing/2014/main" id="{D183399C-9C53-4D07-83A1-BB765FB5C2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422740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40252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851CCDA-469E-40F7-B5D8-C9C7FAF683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10" name="pencilcase">
            <a:hlinkClick r:id="" action="ppaction://media"/>
            <a:extLst>
              <a:ext uri="{FF2B5EF4-FFF2-40B4-BE49-F238E27FC236}">
                <a16:creationId xmlns:a16="http://schemas.microsoft.com/office/drawing/2014/main" id="{A90580F3-F015-442E-B589-942FA10B5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26D069-9B8A-453A-B525-C110FC64CE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94773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36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368889" y="4559319"/>
            <a:ext cx="427452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4D75D21-F756-46C4-8400-F0A6D8C01A4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16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0441E1-9656-4270-B6A4-7BE22D8B0C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4" name="teacher">
            <a:hlinkClick r:id="" action="ppaction://media"/>
            <a:extLst>
              <a:ext uri="{FF2B5EF4-FFF2-40B4-BE49-F238E27FC236}">
                <a16:creationId xmlns:a16="http://schemas.microsoft.com/office/drawing/2014/main" id="{92730443-D474-4FB5-B8D8-F821B3951B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030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650603" y="4731361"/>
            <a:ext cx="40232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SHARPENER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053" y="320735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9C0CA2F-33D1-4678-82A7-3BFDEAD46B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-4.81481E-6 L -0.31224 -0.07407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65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26D2C15-52D7-4BC9-B8AA-507AF2F81F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school">
            <a:hlinkClick r:id="" action="ppaction://media"/>
            <a:extLst>
              <a:ext uri="{FF2B5EF4-FFF2-40B4-BE49-F238E27FC236}">
                <a16:creationId xmlns:a16="http://schemas.microsoft.com/office/drawing/2014/main" id="{D183399C-9C53-4D07-83A1-BB765FB5C2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639919" y="4350456"/>
            <a:ext cx="45461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54F435C-FD4D-4D12-966B-E9EE8D71E0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2" name="pencilcase">
            <a:hlinkClick r:id="" action="ppaction://media"/>
            <a:extLst>
              <a:ext uri="{FF2B5EF4-FFF2-40B4-BE49-F238E27FC236}">
                <a16:creationId xmlns:a16="http://schemas.microsoft.com/office/drawing/2014/main" id="{A90580F3-F015-442E-B589-942FA10B5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934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5BF6199-8FE0-4E32-81DD-A90A54D50A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747" y="416322"/>
            <a:ext cx="3240000" cy="3240000"/>
          </a:xfrm>
          <a:prstGeom prst="rect">
            <a:avLst/>
          </a:prstGeom>
        </p:spPr>
      </p:pic>
      <p:pic>
        <p:nvPicPr>
          <p:cNvPr id="6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3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4B67DA9-499A-49FB-9889-8B0F21004C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813272" y="4426656"/>
            <a:ext cx="656545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9FF3AC-3CD8-4125-8DA3-0573F3EDDC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4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19935" y="58097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6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781175" y="147188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109E1F-B052-4F0B-B133-BF3153A5FF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10" name="teacher">
            <a:hlinkClick r:id="" action="ppaction://media"/>
            <a:extLst>
              <a:ext uri="{FF2B5EF4-FFF2-40B4-BE49-F238E27FC236}">
                <a16:creationId xmlns:a16="http://schemas.microsoft.com/office/drawing/2014/main" id="{93F3A871-9C9F-4BE4-B93D-093F828BB4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6308" y="57120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81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51</cp:revision>
  <dcterms:created xsi:type="dcterms:W3CDTF">2020-04-09T18:31:45Z</dcterms:created>
  <dcterms:modified xsi:type="dcterms:W3CDTF">2026-02-01T21:19:25Z</dcterms:modified>
</cp:coreProperties>
</file>