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57" r:id="rId4"/>
    <p:sldId id="266" r:id="rId5"/>
    <p:sldId id="267" r:id="rId6"/>
    <p:sldId id="268" r:id="rId7"/>
    <p:sldId id="270" r:id="rId8"/>
    <p:sldId id="269" r:id="rId9"/>
    <p:sldId id="278" r:id="rId10"/>
    <p:sldId id="271" r:id="rId11"/>
    <p:sldId id="287" r:id="rId12"/>
    <p:sldId id="259" r:id="rId13"/>
    <p:sldId id="258" r:id="rId14"/>
    <p:sldId id="274" r:id="rId15"/>
    <p:sldId id="273" r:id="rId16"/>
    <p:sldId id="261" r:id="rId17"/>
    <p:sldId id="276" r:id="rId18"/>
    <p:sldId id="277" r:id="rId19"/>
    <p:sldId id="275" r:id="rId20"/>
    <p:sldId id="288" r:id="rId21"/>
    <p:sldId id="262" r:id="rId22"/>
    <p:sldId id="272" r:id="rId23"/>
    <p:sldId id="260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8" autoAdjust="0"/>
    <p:restoredTop sz="94660"/>
  </p:normalViewPr>
  <p:slideViewPr>
    <p:cSldViewPr snapToGrid="0">
      <p:cViewPr varScale="1">
        <p:scale>
          <a:sx n="51" d="100"/>
          <a:sy n="51" d="100"/>
        </p:scale>
        <p:origin x="69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102C2DD9-A2F0-4B74-99C3-FE4B4CE43A8D}"/>
    <pc:docChg chg="modSld">
      <pc:chgData name="David Fernández Garcia" userId="08851ef6d5fae255" providerId="LiveId" clId="{102C2DD9-A2F0-4B74-99C3-FE4B4CE43A8D}" dt="2022-02-01T15:24:32.970" v="26" actId="20577"/>
      <pc:docMkLst>
        <pc:docMk/>
      </pc:docMkLst>
      <pc:sldChg chg="modSp">
        <pc:chgData name="David Fernández Garcia" userId="08851ef6d5fae255" providerId="LiveId" clId="{102C2DD9-A2F0-4B74-99C3-FE4B4CE43A8D}" dt="2022-02-01T15:23:29.662" v="16" actId="20577"/>
        <pc:sldMkLst>
          <pc:docMk/>
          <pc:sldMk cId="1345221623" sldId="258"/>
        </pc:sldMkLst>
        <pc:spChg chg="mod">
          <ac:chgData name="David Fernández Garcia" userId="08851ef6d5fae255" providerId="LiveId" clId="{102C2DD9-A2F0-4B74-99C3-FE4B4CE43A8D}" dt="2022-02-01T15:23:29.662" v="16" actId="20577"/>
          <ac:spMkLst>
            <pc:docMk/>
            <pc:sldMk cId="1345221623" sldId="258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3:02.742" v="4" actId="20577"/>
        <pc:sldMkLst>
          <pc:docMk/>
          <pc:sldMk cId="1186307604" sldId="267"/>
        </pc:sldMkLst>
        <pc:spChg chg="mod">
          <ac:chgData name="David Fernández Garcia" userId="08851ef6d5fae255" providerId="LiveId" clId="{102C2DD9-A2F0-4B74-99C3-FE4B4CE43A8D}" dt="2022-02-01T15:23:02.742" v="4" actId="20577"/>
          <ac:spMkLst>
            <pc:docMk/>
            <pc:sldMk cId="1186307604" sldId="267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3:38.689" v="20" actId="20577"/>
        <pc:sldMkLst>
          <pc:docMk/>
          <pc:sldMk cId="2311305142" sldId="275"/>
        </pc:sldMkLst>
        <pc:spChg chg="mod">
          <ac:chgData name="David Fernández Garcia" userId="08851ef6d5fae255" providerId="LiveId" clId="{102C2DD9-A2F0-4B74-99C3-FE4B4CE43A8D}" dt="2022-02-01T15:23:38.689" v="20" actId="20577"/>
          <ac:spMkLst>
            <pc:docMk/>
            <pc:sldMk cId="2311305142" sldId="275"/>
            <ac:spMk id="8" creationId="{00000000-0000-0000-0000-000000000000}"/>
          </ac:spMkLst>
        </pc:spChg>
      </pc:sldChg>
      <pc:sldChg chg="modSp mod">
        <pc:chgData name="David Fernández Garcia" userId="08851ef6d5fae255" providerId="LiveId" clId="{102C2DD9-A2F0-4B74-99C3-FE4B4CE43A8D}" dt="2022-02-01T15:23:18.237" v="12" actId="20577"/>
        <pc:sldMkLst>
          <pc:docMk/>
          <pc:sldMk cId="4180826618" sldId="278"/>
        </pc:sldMkLst>
        <pc:spChg chg="mod">
          <ac:chgData name="David Fernández Garcia" userId="08851ef6d5fae255" providerId="LiveId" clId="{102C2DD9-A2F0-4B74-99C3-FE4B4CE43A8D}" dt="2022-02-01T15:23:18.237" v="12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modSp mod">
        <pc:chgData name="David Fernández Garcia" userId="08851ef6d5fae255" providerId="LiveId" clId="{102C2DD9-A2F0-4B74-99C3-FE4B4CE43A8D}" dt="2022-02-01T15:22:42.340" v="0"/>
        <pc:sldMkLst>
          <pc:docMk/>
          <pc:sldMk cId="2809239194" sldId="285"/>
        </pc:sldMkLst>
        <pc:spChg chg="mod">
          <ac:chgData name="David Fernández Garcia" userId="08851ef6d5fae255" providerId="LiveId" clId="{102C2DD9-A2F0-4B74-99C3-FE4B4CE43A8D}" dt="2022-02-01T15:22:42.340" v="0"/>
          <ac:spMkLst>
            <pc:docMk/>
            <pc:sldMk cId="2809239194" sldId="285"/>
            <ac:spMk id="4" creationId="{075D411A-FE9D-488B-B375-542F08911BF2}"/>
          </ac:spMkLst>
        </pc:spChg>
      </pc:sldChg>
      <pc:sldChg chg="modSp">
        <pc:chgData name="David Fernández Garcia" userId="08851ef6d5fae255" providerId="LiveId" clId="{102C2DD9-A2F0-4B74-99C3-FE4B4CE43A8D}" dt="2022-02-01T15:24:32.970" v="26" actId="20577"/>
        <pc:sldMkLst>
          <pc:docMk/>
          <pc:sldMk cId="1124956910" sldId="287"/>
        </pc:sldMkLst>
        <pc:spChg chg="mod">
          <ac:chgData name="David Fernández Garcia" userId="08851ef6d5fae255" providerId="LiveId" clId="{102C2DD9-A2F0-4B74-99C3-FE4B4CE43A8D}" dt="2022-02-01T15:24:32.970" v="26" actId="20577"/>
          <ac:spMkLst>
            <pc:docMk/>
            <pc:sldMk cId="1124956910" sldId="287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4:19.612" v="23" actId="20577"/>
        <pc:sldMkLst>
          <pc:docMk/>
          <pc:sldMk cId="308068423" sldId="288"/>
        </pc:sldMkLst>
        <pc:spChg chg="mod">
          <ac:chgData name="David Fernández Garcia" userId="08851ef6d5fae255" providerId="LiveId" clId="{102C2DD9-A2F0-4B74-99C3-FE4B4CE43A8D}" dt="2022-02-01T15:24:19.612" v="23" actId="20577"/>
          <ac:spMkLst>
            <pc:docMk/>
            <pc:sldMk cId="308068423" sldId="288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PARTES DEL CUERPO 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36030" y="149525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4DCF50-AB98-4499-A7A0-EF24AC9E4C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12" name="hand">
            <a:hlinkClick r:id="" action="ppaction://media"/>
            <a:extLst>
              <a:ext uri="{FF2B5EF4-FFF2-40B4-BE49-F238E27FC236}">
                <a16:creationId xmlns:a16="http://schemas.microsoft.com/office/drawing/2014/main" id="{8A08E680-0FEC-4783-84C6-18A73A6E6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45825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8.33333E-7 1.11111E-6 L 0.29011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05" y="-449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BODY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 A C 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PARTES DEL CUERPO\cuerpo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247" y="591671"/>
            <a:ext cx="3112174" cy="3356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5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A5FF4F-21CE-4D92-ACE5-83E9377404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arm">
            <a:hlinkClick r:id="" action="ppaction://media"/>
            <a:extLst>
              <a:ext uri="{FF2B5EF4-FFF2-40B4-BE49-F238E27FC236}">
                <a16:creationId xmlns:a16="http://schemas.microsoft.com/office/drawing/2014/main" id="{5F4ABF27-8196-42B4-A723-2A8C04AD1B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398C60D-D89D-495B-9252-BCBA16B6B4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eet">
            <a:hlinkClick r:id="" action="ppaction://media"/>
            <a:extLst>
              <a:ext uri="{FF2B5EF4-FFF2-40B4-BE49-F238E27FC236}">
                <a16:creationId xmlns:a16="http://schemas.microsoft.com/office/drawing/2014/main" id="{D12E4883-0FAA-49E6-814E-C5595C32C3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93B013E-FB0D-407F-936F-BB7B2B8FAD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eg">
            <a:hlinkClick r:id="" action="ppaction://media"/>
            <a:extLst>
              <a:ext uri="{FF2B5EF4-FFF2-40B4-BE49-F238E27FC236}">
                <a16:creationId xmlns:a16="http://schemas.microsoft.com/office/drawing/2014/main" id="{0124F0FE-2928-4C5C-9E21-F3EF1222F9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864849" y="57499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7AE3B7B-208B-4F0F-BABE-84E66DC0C4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11" name="chest">
            <a:hlinkClick r:id="" action="ppaction://media"/>
            <a:extLst>
              <a:ext uri="{FF2B5EF4-FFF2-40B4-BE49-F238E27FC236}">
                <a16:creationId xmlns:a16="http://schemas.microsoft.com/office/drawing/2014/main" id="{85D433E9-16D5-478C-9ACE-BB9C0E2BD7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FEET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920174AC-E760-4FA0-AE3C-6E8C64CF35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3" name="back">
            <a:hlinkClick r:id="" action="ppaction://media"/>
            <a:extLst>
              <a:ext uri="{FF2B5EF4-FFF2-40B4-BE49-F238E27FC236}">
                <a16:creationId xmlns:a16="http://schemas.microsoft.com/office/drawing/2014/main" id="{DAF47918-5F67-48F9-B1F2-12DDDFADD9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4A1D948-C531-4036-AF09-D2BBD5781E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12" name="hand">
            <a:hlinkClick r:id="" action="ppaction://media"/>
            <a:extLst>
              <a:ext uri="{FF2B5EF4-FFF2-40B4-BE49-F238E27FC236}">
                <a16:creationId xmlns:a16="http://schemas.microsoft.com/office/drawing/2014/main" id="{15BB427C-90B9-47CC-AAC8-C1848AB311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45825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CB1656-E7CA-4EB0-AD8E-70A39D3C98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arm">
            <a:hlinkClick r:id="" action="ppaction://media"/>
            <a:extLst>
              <a:ext uri="{FF2B5EF4-FFF2-40B4-BE49-F238E27FC236}">
                <a16:creationId xmlns:a16="http://schemas.microsoft.com/office/drawing/2014/main" id="{9340EEC0-6566-4FAB-8052-8CB75F1E78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889F482-A997-4343-BC85-E0BE62428C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eet">
            <a:hlinkClick r:id="" action="ppaction://media"/>
            <a:extLst>
              <a:ext uri="{FF2B5EF4-FFF2-40B4-BE49-F238E27FC236}">
                <a16:creationId xmlns:a16="http://schemas.microsoft.com/office/drawing/2014/main" id="{75D0B423-F902-4947-80CA-9AA767AFD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 O D 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PARTES DEL CUERPO\cuerpo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470" y="1240970"/>
            <a:ext cx="2579007" cy="2707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5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BODY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N 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 descr="C:\Users\paco\Desktop\MATERIAL PENDIENTE DE TERMINAR\INGLES\PARTES DEL CUERPO\cuerpo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247" y="591671"/>
            <a:ext cx="3112174" cy="3356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407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6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ECC751C-E203-49F6-82FE-659FF6B701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eg">
            <a:hlinkClick r:id="" action="ppaction://media"/>
            <a:extLst>
              <a:ext uri="{FF2B5EF4-FFF2-40B4-BE49-F238E27FC236}">
                <a16:creationId xmlns:a16="http://schemas.microsoft.com/office/drawing/2014/main" id="{CD53D42A-6851-4374-AA98-7CF463C32F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57165" y="60174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D3E73FA-0FD0-4BF5-B655-D9F1C8AD7D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12" name="chest">
            <a:hlinkClick r:id="" action="ppaction://media"/>
            <a:extLst>
              <a:ext uri="{FF2B5EF4-FFF2-40B4-BE49-F238E27FC236}">
                <a16:creationId xmlns:a16="http://schemas.microsoft.com/office/drawing/2014/main" id="{243E49E1-319F-4D30-B7B2-3E7733FD8A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FEET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A57E29-B0AD-4C34-8073-0A69F39355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2" name="back">
            <a:hlinkClick r:id="" action="ppaction://media"/>
            <a:extLst>
              <a:ext uri="{FF2B5EF4-FFF2-40B4-BE49-F238E27FC236}">
                <a16:creationId xmlns:a16="http://schemas.microsoft.com/office/drawing/2014/main" id="{0DCEC4BA-78D3-41C4-819A-88C219EFF9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160860A-BFC4-4C45-AF27-E8032E2BD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6" name="hand">
            <a:hlinkClick r:id="" action="ppaction://media"/>
            <a:extLst>
              <a:ext uri="{FF2B5EF4-FFF2-40B4-BE49-F238E27FC236}">
                <a16:creationId xmlns:a16="http://schemas.microsoft.com/office/drawing/2014/main" id="{8D9A2A0A-ADD8-485F-96FE-5704D28B8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9CA2809-D40C-4EA7-9157-82477E4FC5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arm">
            <a:hlinkClick r:id="" action="ppaction://media"/>
            <a:extLst>
              <a:ext uri="{FF2B5EF4-FFF2-40B4-BE49-F238E27FC236}">
                <a16:creationId xmlns:a16="http://schemas.microsoft.com/office/drawing/2014/main" id="{97BA8A34-3BB5-4CC1-8FF6-FEA3147205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48F2409-D2EB-4FF1-89ED-B4098121CC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feet">
            <a:hlinkClick r:id="" action="ppaction://media"/>
            <a:extLst>
              <a:ext uri="{FF2B5EF4-FFF2-40B4-BE49-F238E27FC236}">
                <a16:creationId xmlns:a16="http://schemas.microsoft.com/office/drawing/2014/main" id="{55CEE868-775A-4E52-810C-FF49FDEA9B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6A2952-623C-4AA9-AE5F-9484FD8EF4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leg">
            <a:hlinkClick r:id="" action="ppaction://media"/>
            <a:extLst>
              <a:ext uri="{FF2B5EF4-FFF2-40B4-BE49-F238E27FC236}">
                <a16:creationId xmlns:a16="http://schemas.microsoft.com/office/drawing/2014/main" id="{C4EF5046-9E16-4DD7-B15C-7B36028A63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64849" y="57499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216D1F2-BAAF-4B5D-A32E-1EB3EC4A92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6" name="chest">
            <a:hlinkClick r:id="" action="ppaction://media"/>
            <a:extLst>
              <a:ext uri="{FF2B5EF4-FFF2-40B4-BE49-F238E27FC236}">
                <a16:creationId xmlns:a16="http://schemas.microsoft.com/office/drawing/2014/main" id="{E2D5C5F0-DD40-4DCB-A768-F216132B91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4FB5002-7803-4416-B823-4FD13F873E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1" name="back">
            <a:hlinkClick r:id="" action="ppaction://media"/>
            <a:extLst>
              <a:ext uri="{FF2B5EF4-FFF2-40B4-BE49-F238E27FC236}">
                <a16:creationId xmlns:a16="http://schemas.microsoft.com/office/drawing/2014/main" id="{C5212AFC-D355-4ACF-8233-2640C32FFE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Subtítulo 5">
            <a:extLst>
              <a:ext uri="{FF2B5EF4-FFF2-40B4-BE49-F238E27FC236}">
                <a16:creationId xmlns:a16="http://schemas.microsoft.com/office/drawing/2014/main" id="{FA24455E-5B21-4FEA-9D6E-016A69A3B4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91</Words>
  <Application>Microsoft Office PowerPoint</Application>
  <PresentationFormat>Panorámica</PresentationFormat>
  <Paragraphs>41</Paragraphs>
  <Slides>23</Slides>
  <Notes>0</Notes>
  <HiddenSlides>0</HiddenSlides>
  <MMClips>21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44</cp:revision>
  <dcterms:created xsi:type="dcterms:W3CDTF">2020-04-09T18:31:45Z</dcterms:created>
  <dcterms:modified xsi:type="dcterms:W3CDTF">2026-02-01T21:20:21Z</dcterms:modified>
</cp:coreProperties>
</file>