
<file path=[Content_Types].xml><?xml version="1.0" encoding="utf-8"?>
<Types xmlns="http://schemas.openxmlformats.org/package/2006/content-types">
  <Default Extension="jpeg" ContentType="image/jpeg"/>
  <Default Extension="m4a" ContentType="audio/mp4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134" autoAdjust="0"/>
    <p:restoredTop sz="94660"/>
  </p:normalViewPr>
  <p:slideViewPr>
    <p:cSldViewPr snapToGrid="0">
      <p:cViewPr varScale="1">
        <p:scale>
          <a:sx n="51" d="100"/>
          <a:sy n="51" d="100"/>
        </p:scale>
        <p:origin x="44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3785CB07-6242-4BDC-9450-C393BC4DD5E0}"/>
    <pc:docChg chg="modSld">
      <pc:chgData name="David Fernández Garcia" userId="08851ef6d5fae255" providerId="LiveId" clId="{3785CB07-6242-4BDC-9450-C393BC4DD5E0}" dt="2022-02-01T15:25:35.668" v="8" actId="20577"/>
      <pc:docMkLst>
        <pc:docMk/>
      </pc:docMkLst>
      <pc:sldChg chg="modSp mod">
        <pc:chgData name="David Fernández Garcia" userId="08851ef6d5fae255" providerId="LiveId" clId="{3785CB07-6242-4BDC-9450-C393BC4DD5E0}" dt="2022-02-01T15:25:29.596" v="0" actId="1036"/>
        <pc:sldMkLst>
          <pc:docMk/>
          <pc:sldMk cId="3108235699" sldId="268"/>
        </pc:sldMkLst>
        <pc:picChg chg="mod">
          <ac:chgData name="David Fernández Garcia" userId="08851ef6d5fae255" providerId="LiveId" clId="{3785CB07-6242-4BDC-9450-C393BC4DD5E0}" dt="2022-02-01T15:25:29.596" v="0" actId="1036"/>
          <ac:picMkLst>
            <pc:docMk/>
            <pc:sldMk cId="3108235699" sldId="268"/>
            <ac:picMk id="5" creationId="{A2218786-AF13-4A6A-B106-6CAB822B3452}"/>
          </ac:picMkLst>
        </pc:picChg>
      </pc:sldChg>
      <pc:sldChg chg="modSp mod">
        <pc:chgData name="David Fernández Garcia" userId="08851ef6d5fae255" providerId="LiveId" clId="{3785CB07-6242-4BDC-9450-C393BC4DD5E0}" dt="2022-02-01T15:25:35.668" v="8" actId="20577"/>
        <pc:sldMkLst>
          <pc:docMk/>
          <pc:sldMk cId="4180826618" sldId="278"/>
        </pc:sldMkLst>
        <pc:spChg chg="mod">
          <ac:chgData name="David Fernández Garcia" userId="08851ef6d5fae255" providerId="LiveId" clId="{3785CB07-6242-4BDC-9450-C393BC4DD5E0}" dt="2022-02-01T15:25:35.668" v="8" actId="20577"/>
          <ac:spMkLst>
            <pc:docMk/>
            <pc:sldMk cId="4180826618" sldId="278"/>
            <ac:spMk id="7" creationId="{39ECF2E3-6C73-45EB-8E83-ACF14F19B66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adimir.org/material-didactico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1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1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2870" y="6254951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es-ES" sz="1100" b="1" i="1" dirty="0"/>
              <a:t>Autor pictogramas:</a:t>
            </a:r>
            <a:r>
              <a:rPr lang="es-ES" sz="1100" i="1" dirty="0"/>
              <a:t> Sergio Palao </a:t>
            </a:r>
            <a:r>
              <a:rPr lang="es-ES" sz="1100" b="1" i="1" dirty="0"/>
              <a:t>Procedencia:</a:t>
            </a:r>
            <a:r>
              <a:rPr lang="es-ES" sz="1100" i="1" dirty="0"/>
              <a:t> ARASAAC (http://arasaac.org) </a:t>
            </a:r>
            <a:r>
              <a:rPr lang="es-ES" sz="1100" b="1" i="1" dirty="0"/>
              <a:t>Licencia:</a:t>
            </a:r>
            <a:r>
              <a:rPr lang="es-ES" sz="1100" i="1" dirty="0"/>
              <a:t> CC (BY-NC-SA)</a:t>
            </a:r>
            <a:endParaRPr lang="es-ES" sz="1100" dirty="0"/>
          </a:p>
          <a:p>
            <a:r>
              <a:rPr lang="es-ES" sz="1100" b="1" i="1" dirty="0"/>
              <a:t>Propiedad:</a:t>
            </a:r>
            <a:r>
              <a:rPr lang="es-ES" sz="1100" i="1" dirty="0"/>
              <a:t> Gobierno de Aragón</a:t>
            </a:r>
            <a:r>
              <a:rPr lang="es-ES" sz="1100" b="1" i="1" dirty="0"/>
              <a:t> Editado</a:t>
            </a:r>
            <a:r>
              <a:rPr lang="es-ES" sz="1100" i="1" dirty="0"/>
              <a:t>: FUNDACIÓN ADIMIR </a:t>
            </a:r>
            <a:r>
              <a:rPr lang="es-ES" sz="1100" u="sng" dirty="0">
                <a:hlinkClick r:id="rId2"/>
              </a:rPr>
              <a:t>https://adimir.org/material-didactico/</a:t>
            </a:r>
            <a:endParaRPr lang="es-ES" sz="11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_tradnl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PARTES DEL CUERPO II.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200" dirty="0">
              <a:solidFill>
                <a:schemeClr val="accent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1032980" y="147782"/>
            <a:ext cx="1006475" cy="762000"/>
            <a:chOff x="0" y="0"/>
            <a:chExt cx="1006475" cy="762000"/>
          </a:xfrm>
        </p:grpSpPr>
        <p:pic>
          <p:nvPicPr>
            <p:cNvPr id="10" name="Imagen 9" descr="E:\Users\FRANCISCOJAVIER\Pictures\Logo FUNDACIÓ AdimirVector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" name="Rectángulo 10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FFD42E7-0045-409C-8534-ABEC43F8B45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finger">
            <a:hlinkClick r:id="" action="ppaction://media"/>
            <a:extLst>
              <a:ext uri="{FF2B5EF4-FFF2-40B4-BE49-F238E27FC236}">
                <a16:creationId xmlns:a16="http://schemas.microsoft.com/office/drawing/2014/main" id="{302EC8EC-09AA-45CC-8B91-C32A6E9F7A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BOTTOM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70D5912C-B62F-49AA-8168-B604AE29BA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2" name="Como se pronuncia bottom en ingles 🇺🇸 🇬🇧 🇦🇺_128k-[AudioTrimmer.com].mp3" descr="Como se pronuncia bottom en ingles 🇺🇸 🇬🇧 🇦🇺_128k-[AudioTrimmer.com].mp3">
            <a:hlinkClick r:id="" action="ppaction://media"/>
            <a:extLst>
              <a:ext uri="{FF2B5EF4-FFF2-40B4-BE49-F238E27FC236}">
                <a16:creationId xmlns:a16="http://schemas.microsoft.com/office/drawing/2014/main" id="{E91B3A2D-1EA1-6440-973F-4886CF7DBF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40432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23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743FED5-65E6-4111-87BE-DEFD44927EF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22" y="482997"/>
            <a:ext cx="3240000" cy="3240000"/>
          </a:xfrm>
          <a:prstGeom prst="rect">
            <a:avLst/>
          </a:prstGeom>
        </p:spPr>
      </p:pic>
      <p:pic>
        <p:nvPicPr>
          <p:cNvPr id="3" name="belly">
            <a:hlinkClick r:id="" action="ppaction://media"/>
            <a:extLst>
              <a:ext uri="{FF2B5EF4-FFF2-40B4-BE49-F238E27FC236}">
                <a16:creationId xmlns:a16="http://schemas.microsoft.com/office/drawing/2014/main" id="{460ACE28-EC0E-4057-B92D-EAA09B1847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3282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A722DCE5-7BC9-422F-8CC4-C3ECE425AFE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1" name="knee">
            <a:hlinkClick r:id="" action="ppaction://media"/>
            <a:extLst>
              <a:ext uri="{FF2B5EF4-FFF2-40B4-BE49-F238E27FC236}">
                <a16:creationId xmlns:a16="http://schemas.microsoft.com/office/drawing/2014/main" id="{C0B68B46-ED8F-48E4-8381-8E6FFEF67B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93108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NECK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F3B8293-1B3D-4564-8B6A-2CF25A3FA7D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82997"/>
            <a:ext cx="3240000" cy="3240000"/>
          </a:xfrm>
          <a:prstGeom prst="rect">
            <a:avLst/>
          </a:prstGeom>
        </p:spPr>
      </p:pic>
      <p:pic>
        <p:nvPicPr>
          <p:cNvPr id="12" name="neck">
            <a:hlinkClick r:id="" action="ppaction://media"/>
            <a:extLst>
              <a:ext uri="{FF2B5EF4-FFF2-40B4-BE49-F238E27FC236}">
                <a16:creationId xmlns:a16="http://schemas.microsoft.com/office/drawing/2014/main" id="{88449DB8-18A7-4DFC-9604-6054FEE67B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18964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C17509C-4B51-472F-9E46-D0A13119553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752" y="511572"/>
            <a:ext cx="3240000" cy="3240000"/>
          </a:xfrm>
          <a:prstGeom prst="rect">
            <a:avLst/>
          </a:prstGeom>
        </p:spPr>
      </p:pic>
      <p:pic>
        <p:nvPicPr>
          <p:cNvPr id="12" name="nail">
            <a:hlinkClick r:id="" action="ppaction://media"/>
            <a:extLst>
              <a:ext uri="{FF2B5EF4-FFF2-40B4-BE49-F238E27FC236}">
                <a16:creationId xmlns:a16="http://schemas.microsoft.com/office/drawing/2014/main" id="{DA4D6F0A-B669-48A4-BE3A-2C70B6CB949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626C6DED-1091-4BBD-8B55-7B484C158EA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12" name="finger">
            <a:hlinkClick r:id="" action="ppaction://media"/>
            <a:extLst>
              <a:ext uri="{FF2B5EF4-FFF2-40B4-BE49-F238E27FC236}">
                <a16:creationId xmlns:a16="http://schemas.microsoft.com/office/drawing/2014/main" id="{B6A35FFF-4F9B-4C99-A642-CDC4DCB43F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BOTTOM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NECK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2A89381-540F-4686-8374-F2362B83CB1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0" name="Sonido grabado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071654" y="573741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1884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0CB1D38-D8C7-4B10-BEA4-2B314E804EB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22" y="482997"/>
            <a:ext cx="3240000" cy="3240000"/>
          </a:xfrm>
          <a:prstGeom prst="rect">
            <a:avLst/>
          </a:prstGeom>
        </p:spPr>
      </p:pic>
      <p:pic>
        <p:nvPicPr>
          <p:cNvPr id="12" name="belly">
            <a:hlinkClick r:id="" action="ppaction://media"/>
            <a:extLst>
              <a:ext uri="{FF2B5EF4-FFF2-40B4-BE49-F238E27FC236}">
                <a16:creationId xmlns:a16="http://schemas.microsoft.com/office/drawing/2014/main" id="{7BC2B990-3510-4E23-9978-13A9A3A264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3282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10026E0-BCEF-4184-82F0-49313E629CC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12" name="knee">
            <a:hlinkClick r:id="" action="ppaction://media"/>
            <a:extLst>
              <a:ext uri="{FF2B5EF4-FFF2-40B4-BE49-F238E27FC236}">
                <a16:creationId xmlns:a16="http://schemas.microsoft.com/office/drawing/2014/main" id="{9CDCB80C-AE4B-4D1C-A7C5-7D55C5191F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0940743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C54B0B0-4614-4798-8D05-FFD56EBB4F3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752" y="511572"/>
            <a:ext cx="3240000" cy="3240000"/>
          </a:xfrm>
          <a:prstGeom prst="rect">
            <a:avLst/>
          </a:prstGeom>
        </p:spPr>
      </p:pic>
      <p:pic>
        <p:nvPicPr>
          <p:cNvPr id="6" name="nail">
            <a:hlinkClick r:id="" action="ppaction://media"/>
            <a:extLst>
              <a:ext uri="{FF2B5EF4-FFF2-40B4-BE49-F238E27FC236}">
                <a16:creationId xmlns:a16="http://schemas.microsoft.com/office/drawing/2014/main" id="{53D4D142-D154-483A-BD2F-8C0597F6F1B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NECK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250061F-A0ED-4DCE-BA61-04F3A121C53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82997"/>
            <a:ext cx="3240000" cy="3240000"/>
          </a:xfrm>
          <a:prstGeom prst="rect">
            <a:avLst/>
          </a:prstGeom>
        </p:spPr>
      </p:pic>
      <p:pic>
        <p:nvPicPr>
          <p:cNvPr id="12" name="neck">
            <a:hlinkClick r:id="" action="ppaction://media"/>
            <a:extLst>
              <a:ext uri="{FF2B5EF4-FFF2-40B4-BE49-F238E27FC236}">
                <a16:creationId xmlns:a16="http://schemas.microsoft.com/office/drawing/2014/main" id="{61F63F55-8A49-4DDF-BEF5-A163CC4EF3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FINGER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B547F4C-D732-4264-8F00-100FD5E3E1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91671"/>
            <a:ext cx="3240000" cy="3240000"/>
          </a:xfrm>
          <a:prstGeom prst="rect">
            <a:avLst/>
          </a:prstGeom>
        </p:spPr>
      </p:pic>
      <p:pic>
        <p:nvPicPr>
          <p:cNvPr id="6" name="finger">
            <a:hlinkClick r:id="" action="ppaction://media"/>
            <a:extLst>
              <a:ext uri="{FF2B5EF4-FFF2-40B4-BE49-F238E27FC236}">
                <a16:creationId xmlns:a16="http://schemas.microsoft.com/office/drawing/2014/main" id="{5D8BD0A4-53CF-47E7-933B-A8CF8ECC21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025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BOTTOM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8233107-8C7C-4807-8F82-28B52B1EE0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Como se pronuncia bottom en ingles 🇺🇸 🇬🇧 🇦🇺_128k-[AudioTrimmer.com].mp3" descr="Como se pronuncia bottom en ingles 🇺🇸 🇬🇧 🇦🇺_128k-[AudioTrimmer.com].mp3">
            <a:hlinkClick r:id="" action="ppaction://media"/>
            <a:extLst>
              <a:ext uri="{FF2B5EF4-FFF2-40B4-BE49-F238E27FC236}">
                <a16:creationId xmlns:a16="http://schemas.microsoft.com/office/drawing/2014/main" id="{E648E59A-30D9-4E40-A413-152C0B2A73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944506" y="6109865"/>
            <a:ext cx="500916" cy="500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23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2218786-AF13-4A6A-B106-6CAB822B34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0622" y="496060"/>
            <a:ext cx="3240000" cy="3240000"/>
          </a:xfrm>
          <a:prstGeom prst="rect">
            <a:avLst/>
          </a:prstGeom>
        </p:spPr>
      </p:pic>
      <p:pic>
        <p:nvPicPr>
          <p:cNvPr id="10" name="belly">
            <a:hlinkClick r:id="" action="ppaction://media"/>
            <a:extLst>
              <a:ext uri="{FF2B5EF4-FFF2-40B4-BE49-F238E27FC236}">
                <a16:creationId xmlns:a16="http://schemas.microsoft.com/office/drawing/2014/main" id="{5B502715-B953-4E93-A1EB-93532BC6AD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3282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KNEE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C440E6D-ADB3-400D-95DA-495DD6E48EE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knee">
            <a:hlinkClick r:id="" action="ppaction://media"/>
            <a:extLst>
              <a:ext uri="{FF2B5EF4-FFF2-40B4-BE49-F238E27FC236}">
                <a16:creationId xmlns:a16="http://schemas.microsoft.com/office/drawing/2014/main" id="{9635723C-83CE-4083-8B0C-4F39BB59915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8737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NECK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6F6B11F-9436-4219-8CEE-84391B33BE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82997"/>
            <a:ext cx="3240000" cy="3240000"/>
          </a:xfrm>
          <a:prstGeom prst="rect">
            <a:avLst/>
          </a:prstGeom>
        </p:spPr>
      </p:pic>
      <p:pic>
        <p:nvPicPr>
          <p:cNvPr id="6" name="neck">
            <a:hlinkClick r:id="" action="ppaction://media"/>
            <a:extLst>
              <a:ext uri="{FF2B5EF4-FFF2-40B4-BE49-F238E27FC236}">
                <a16:creationId xmlns:a16="http://schemas.microsoft.com/office/drawing/2014/main" id="{31DB7AC7-CEA7-4146-BDAA-279E9ED3F1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39ECF2E3-6C73-45EB-8E83-ACF14F19B669}"/>
              </a:ext>
            </a:extLst>
          </p:cNvPr>
          <p:cNvSpPr/>
          <p:nvPr/>
        </p:nvSpPr>
        <p:spPr>
          <a:xfrm>
            <a:off x="1693817" y="16578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ACTIVIDADES</a:t>
            </a:r>
            <a:r>
              <a:rPr lang="es-ES" sz="140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14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NAIL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BELLY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53BF977-6253-45BB-9FE8-785FD2089C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752" y="511572"/>
            <a:ext cx="3240000" cy="3240000"/>
          </a:xfrm>
          <a:prstGeom prst="rect">
            <a:avLst/>
          </a:prstGeom>
        </p:spPr>
      </p:pic>
      <p:pic>
        <p:nvPicPr>
          <p:cNvPr id="13" name="nail">
            <a:hlinkClick r:id="" action="ppaction://media"/>
            <a:extLst>
              <a:ext uri="{FF2B5EF4-FFF2-40B4-BE49-F238E27FC236}">
                <a16:creationId xmlns:a16="http://schemas.microsoft.com/office/drawing/2014/main" id="{E2A31E50-8716-4D7F-8FBC-777C285F07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77</Words>
  <Application>Microsoft Office PowerPoint</Application>
  <PresentationFormat>Panorámica</PresentationFormat>
  <Paragraphs>36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44</cp:revision>
  <dcterms:created xsi:type="dcterms:W3CDTF">2020-04-09T18:31:45Z</dcterms:created>
  <dcterms:modified xsi:type="dcterms:W3CDTF">2026-02-01T21:20:54Z</dcterms:modified>
</cp:coreProperties>
</file>