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zm1kKyffgLMiP5IPzKcvA==" hashData="ZG2MoufrLfl+XtDjP4JExAT7LwstvkWJlX1MhTRiwAgxO0TU0W3Vdwhv9flbcPU0TLbCaqnteqn2iiJWGTc9M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8818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17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07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03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006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63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851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489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209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199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5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AA4AC-AAE7-42C1-8C19-5F7E619B4DE8}" type="datetimeFigureOut">
              <a:rPr lang="es-ES" smtClean="0"/>
              <a:t>03/07/2019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E9A35-804B-4879-91D0-F6F45DA861E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22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Relationship Id="rId9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66012" y="1580176"/>
            <a:ext cx="9144000" cy="1233930"/>
          </a:xfrm>
        </p:spPr>
        <p:txBody>
          <a:bodyPr>
            <a:normAutofit/>
          </a:bodyPr>
          <a:lstStyle/>
          <a:p>
            <a:r>
              <a:rPr lang="es-ES" sz="7200" b="1" dirty="0" smtClean="0">
                <a:latin typeface="+mn-lt"/>
              </a:rPr>
              <a:t>ELS   OFICIS</a:t>
            </a:r>
            <a:endParaRPr lang="es-ES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17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885" y="2048532"/>
            <a:ext cx="2835581" cy="169795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897" y="4052689"/>
            <a:ext cx="2759288" cy="18253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698" y="2452563"/>
            <a:ext cx="3881765" cy="258784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333926" y="216131"/>
            <a:ext cx="6229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CUINER</a:t>
            </a:r>
            <a:endParaRPr lang="es-ES_tradnl" sz="7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28" y="2120893"/>
            <a:ext cx="3641813" cy="364181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</a:rPr>
              <a:t>8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0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MESTRA</a:t>
            </a:r>
            <a:endParaRPr lang="es-ES" sz="7200" b="1" dirty="0">
              <a:latin typeface="+mn-lt"/>
            </a:endParaRPr>
          </a:p>
        </p:txBody>
      </p:sp>
      <p:pic>
        <p:nvPicPr>
          <p:cNvPr id="4100" name="Picture 4" descr="http://www.eldiariony.com/apps/pbcsi.dll/storyimage/IM/20130905/LOCALES/130909676/AR/0/AR-130909676.jpg?ExactW=640&amp;ExactH=450&amp;imageversion=Arti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09" y="2220384"/>
            <a:ext cx="4825878" cy="339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25" y="1784817"/>
            <a:ext cx="4351338" cy="4351338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</a:rPr>
              <a:t>7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P A L E T A</a:t>
            </a:r>
            <a:endParaRPr lang="es-ES" sz="7200" b="1" dirty="0"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3011" y="2378235"/>
            <a:ext cx="2672141" cy="16537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911" y="2679407"/>
            <a:ext cx="3779683" cy="22678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930" y="4514407"/>
            <a:ext cx="2747770" cy="2236016"/>
          </a:xfrm>
          <a:prstGeom prst="rect">
            <a:avLst/>
          </a:prstGeom>
        </p:spPr>
      </p:pic>
      <p:pic>
        <p:nvPicPr>
          <p:cNvPr id="10" name="Marcador de contenido 9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9" r="10588"/>
          <a:stretch/>
        </p:blipFill>
        <p:spPr>
          <a:xfrm>
            <a:off x="463976" y="2216403"/>
            <a:ext cx="3564599" cy="3631165"/>
          </a:xfr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</a:rPr>
              <a:t>6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 U S T E R</a:t>
            </a:r>
            <a:endParaRPr lang="es-ES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313" y="2371939"/>
            <a:ext cx="4935369" cy="32892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267" y="3038610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7" y="1654402"/>
            <a:ext cx="2241176" cy="224117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94" y="3475640"/>
            <a:ext cx="2021543" cy="202154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5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P E I X A T E R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952" y="4084044"/>
            <a:ext cx="5644902" cy="22269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952" y="1959628"/>
            <a:ext cx="2695710" cy="202678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4403" y="1884772"/>
            <a:ext cx="2799083" cy="2101645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07605"/>
            <a:ext cx="3495506" cy="3495506"/>
          </a:xfr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</a:rPr>
              <a:t>4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 R U I T E R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42677"/>
            <a:ext cx="4851760" cy="13339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11" y="2086606"/>
            <a:ext cx="6226749" cy="4670062"/>
          </a:xfrm>
          <a:prstGeom prst="rect">
            <a:avLst/>
          </a:prstGeom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554" y="1601620"/>
            <a:ext cx="3354504" cy="3354504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</a:rPr>
              <a:t>3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3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P A G E S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4" y="1707127"/>
            <a:ext cx="3343988" cy="245670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34376"/>
            <a:ext cx="3104959" cy="20618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9" y="2100023"/>
            <a:ext cx="3769660" cy="376966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2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es-ES" sz="7200" b="1" dirty="0" err="1" smtClean="0">
                <a:latin typeface="+mn-lt"/>
              </a:rPr>
              <a:t>CARNISSER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5239" y="1535684"/>
            <a:ext cx="4690904" cy="4690904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69" y="2036647"/>
            <a:ext cx="3688978" cy="3688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</a:rPr>
              <a:t>1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3186228" y="306938"/>
            <a:ext cx="4874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F O R N E R</a:t>
            </a:r>
            <a:endParaRPr lang="es-ES" sz="7200" b="1" dirty="0"/>
          </a:p>
        </p:txBody>
      </p:sp>
      <p:pic>
        <p:nvPicPr>
          <p:cNvPr id="1028" name="Picture 4" descr="http://www.abc.es/Media/201310/16/espana-cola-consumo-pan--644x3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0" r="14891"/>
          <a:stretch/>
        </p:blipFill>
        <p:spPr bwMode="auto">
          <a:xfrm>
            <a:off x="6823529" y="2006143"/>
            <a:ext cx="4683782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98" y="3067432"/>
            <a:ext cx="2365178" cy="2365178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4" y="3067432"/>
            <a:ext cx="2242627" cy="22426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16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9296" y="552412"/>
            <a:ext cx="5369394" cy="868298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B O M B E R S</a:t>
            </a:r>
            <a:endParaRPr lang="es-ES" sz="7200" b="1" dirty="0">
              <a:latin typeface="+mn-l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3973" t="13184" r="18163" b="9356"/>
          <a:stretch/>
        </p:blipFill>
        <p:spPr>
          <a:xfrm>
            <a:off x="6753340" y="2497747"/>
            <a:ext cx="4515295" cy="29945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990" y="2797089"/>
            <a:ext cx="2695210" cy="26952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192" y="3078517"/>
            <a:ext cx="2308478" cy="23084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15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1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M E G T E</a:t>
            </a:r>
            <a:endParaRPr lang="es-ES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729" y="2651829"/>
            <a:ext cx="4756117" cy="3170745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54" y="2699415"/>
            <a:ext cx="3415011" cy="3415011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2" y="3218824"/>
            <a:ext cx="2895602" cy="28956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14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0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9011" y="463966"/>
            <a:ext cx="9144000" cy="1059642"/>
          </a:xfrm>
        </p:spPr>
        <p:txBody>
          <a:bodyPr>
            <a:noAutofit/>
          </a:bodyPr>
          <a:lstStyle/>
          <a:p>
            <a:r>
              <a:rPr lang="es-ES" sz="7200" b="1" dirty="0" smtClean="0">
                <a:latin typeface="+mn-lt"/>
              </a:rPr>
              <a:t>P O L I C I A</a:t>
            </a:r>
            <a:endParaRPr lang="es-ES_tradnl" sz="7200" b="1" dirty="0">
              <a:latin typeface="+mn-l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571"/>
          <a:stretch/>
        </p:blipFill>
        <p:spPr>
          <a:xfrm>
            <a:off x="5951011" y="2697580"/>
            <a:ext cx="4900125" cy="308168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80" y="2576557"/>
            <a:ext cx="3299014" cy="329901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13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853" y="3889727"/>
            <a:ext cx="2411396" cy="20255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-1" r="23325" b="12800"/>
          <a:stretch/>
        </p:blipFill>
        <p:spPr>
          <a:xfrm>
            <a:off x="5239300" y="2206839"/>
            <a:ext cx="2411396" cy="16822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249" y="2735027"/>
            <a:ext cx="3995735" cy="283697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993560" y="311892"/>
            <a:ext cx="5936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ELECTRICISTA</a:t>
            </a:r>
            <a:endParaRPr lang="es-ES_tradnl" sz="7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74" y="2267954"/>
            <a:ext cx="3647345" cy="364734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12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7200" b="1" dirty="0" smtClean="0">
                <a:latin typeface="+mn-lt"/>
              </a:rPr>
              <a:t>FONTANERO</a:t>
            </a:r>
            <a:endParaRPr lang="es-ES_tradnl" sz="7200" b="1" dirty="0"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299" y="2059896"/>
            <a:ext cx="2051100" cy="218765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7850" t="3799" r="-336" b="-3799"/>
          <a:stretch/>
        </p:blipFill>
        <p:spPr>
          <a:xfrm>
            <a:off x="7309497" y="2059896"/>
            <a:ext cx="4538547" cy="230353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8399" y="4363432"/>
            <a:ext cx="2155921" cy="197496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55" y="2187832"/>
            <a:ext cx="3424720" cy="342472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11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166" y="1507469"/>
            <a:ext cx="3598009" cy="2696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42" y="4496876"/>
            <a:ext cx="2252526" cy="17238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007" y="4496876"/>
            <a:ext cx="2063403" cy="15605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685" y="4496876"/>
            <a:ext cx="2039322" cy="15345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4687"/>
          <a:stretch/>
        </p:blipFill>
        <p:spPr>
          <a:xfrm>
            <a:off x="443042" y="1630915"/>
            <a:ext cx="3015382" cy="258663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458424" y="160636"/>
            <a:ext cx="5026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/>
              <a:t>C A R T E R </a:t>
            </a:r>
            <a:endParaRPr lang="es-ES_tradnl" sz="72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52" y="2034986"/>
            <a:ext cx="3021108" cy="302110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B050"/>
                </a:solidFill>
              </a:rPr>
              <a:t>10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9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054" y="4129554"/>
            <a:ext cx="3347131" cy="2233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1563782"/>
            <a:ext cx="3844171" cy="21600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94277" y="269323"/>
            <a:ext cx="571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err="1" smtClean="0"/>
              <a:t>PERRUQUERA</a:t>
            </a:r>
            <a:endParaRPr lang="es-ES_tradnl" sz="72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2" y="2319299"/>
            <a:ext cx="3074896" cy="307489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09" y="6372458"/>
            <a:ext cx="1292464" cy="29873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55497" y="90755"/>
            <a:ext cx="1142998" cy="83099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00B050"/>
                </a:solidFill>
              </a:rPr>
              <a:t>9</a:t>
            </a:r>
            <a:endParaRPr lang="es-ES" sz="4800" b="1" dirty="0">
              <a:solidFill>
                <a:srgbClr val="00B05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943" y="90755"/>
            <a:ext cx="895432" cy="50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89</Words>
  <Application>Microsoft Office PowerPoint</Application>
  <PresentationFormat>Panorámica</PresentationFormat>
  <Paragraphs>34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ELS   OFICIS</vt:lpstr>
      <vt:lpstr>Presentación de PowerPoint</vt:lpstr>
      <vt:lpstr>B O M B E R S</vt:lpstr>
      <vt:lpstr>M E G T E</vt:lpstr>
      <vt:lpstr>P O L I C I A</vt:lpstr>
      <vt:lpstr>Presentación de PowerPoint</vt:lpstr>
      <vt:lpstr>FONTANERO</vt:lpstr>
      <vt:lpstr>Presentación de PowerPoint</vt:lpstr>
      <vt:lpstr>Presentación de PowerPoint</vt:lpstr>
      <vt:lpstr>Presentación de PowerPoint</vt:lpstr>
      <vt:lpstr>MESTRA</vt:lpstr>
      <vt:lpstr>P A L E T A</vt:lpstr>
      <vt:lpstr>F U S T E R</vt:lpstr>
      <vt:lpstr>P E I X A T E R A</vt:lpstr>
      <vt:lpstr>F R U I T E R</vt:lpstr>
      <vt:lpstr>P A G E S</vt:lpstr>
      <vt:lpstr>CARNISSER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ELS   OFICIS</dc:title>
  <dc:creator>FRANCISCO JAVIER VACA ROMAN</dc:creator>
  <cp:lastModifiedBy>ADIMIR</cp:lastModifiedBy>
  <cp:revision>44</cp:revision>
  <dcterms:created xsi:type="dcterms:W3CDTF">2015-01-18T10:17:42Z</dcterms:created>
  <dcterms:modified xsi:type="dcterms:W3CDTF">2019-07-03T10:43:24Z</dcterms:modified>
</cp:coreProperties>
</file>