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60" r:id="rId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z0n3GwMQ1nemyMZKtpBTQ==" hashData="6VtazSbS73BS9c6mqSE3bLENcURUm991UcWXaR9iFr8xXGXUEjH8OHZjvjg3QvCGWPHgp8H/chvf/s5k3cVf9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8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41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74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30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2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6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45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08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70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96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49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415A6A1-BA3C-4928-B1E5-A2BD5462619D}" type="datetimeFigureOut">
              <a:rPr lang="es-ES" smtClean="0"/>
              <a:t>04/07/2019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734445-0BFF-4F6D-8C46-A6F32D52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7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399" y="0"/>
            <a:ext cx="10058399" cy="2695731"/>
          </a:xfrm>
        </p:spPr>
        <p:txBody>
          <a:bodyPr/>
          <a:lstStyle/>
          <a:p>
            <a:endParaRPr lang="es-ES" dirty="0" smtClean="0"/>
          </a:p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cap="all" dirty="0" err="1"/>
              <a:t>Com</a:t>
            </a:r>
            <a:r>
              <a:rPr lang="es-ES" cap="all" dirty="0"/>
              <a:t> </a:t>
            </a:r>
            <a:r>
              <a:rPr lang="es-ES" cap="all" dirty="0" err="1"/>
              <a:t>podem</a:t>
            </a:r>
            <a:r>
              <a:rPr lang="es-ES" cap="all" dirty="0"/>
              <a:t> saber les coses que </a:t>
            </a:r>
            <a:r>
              <a:rPr lang="es-ES" cap="all" dirty="0" err="1"/>
              <a:t>passen</a:t>
            </a:r>
            <a:r>
              <a:rPr lang="es-ES" cap="all" dirty="0"/>
              <a:t> en </a:t>
            </a:r>
            <a:r>
              <a:rPr lang="es-ES" cap="all" dirty="0" err="1" smtClean="0"/>
              <a:t>qualsevol</a:t>
            </a:r>
            <a:endParaRPr lang="es-ES" cap="all" dirty="0" smtClean="0"/>
          </a:p>
          <a:p>
            <a:pPr algn="ctr"/>
            <a:r>
              <a:rPr lang="es-ES" cap="all" dirty="0" smtClean="0"/>
              <a:t> </a:t>
            </a:r>
            <a:r>
              <a:rPr lang="es-ES" cap="all" dirty="0" err="1"/>
              <a:t>part</a:t>
            </a:r>
            <a:r>
              <a:rPr lang="es-ES" cap="all" dirty="0"/>
              <a:t> del </a:t>
            </a:r>
            <a:r>
              <a:rPr lang="es-ES" cap="all" dirty="0" err="1"/>
              <a:t>món</a:t>
            </a:r>
            <a:r>
              <a:rPr lang="es-ES" cap="all" dirty="0"/>
              <a:t>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94" y="2421228"/>
            <a:ext cx="4007208" cy="40072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03" y="213076"/>
            <a:ext cx="1257394" cy="7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9093" y="425004"/>
            <a:ext cx="11436440" cy="153258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GRÀCIES </a:t>
            </a:r>
            <a:r>
              <a:rPr lang="es-ES" dirty="0"/>
              <a:t>A</a:t>
            </a:r>
            <a:r>
              <a:rPr lang="es-ES" dirty="0" smtClean="0"/>
              <a:t>LS </a:t>
            </a:r>
          </a:p>
          <a:p>
            <a:pPr algn="ctr"/>
            <a:r>
              <a:rPr lang="es-ES" b="1" u="sng" dirty="0" smtClean="0">
                <a:solidFill>
                  <a:srgbClr val="7030A0"/>
                </a:solidFill>
              </a:rPr>
              <a:t>MITJANS </a:t>
            </a:r>
            <a:r>
              <a:rPr lang="es-ES" b="1" u="sng" dirty="0">
                <a:solidFill>
                  <a:srgbClr val="7030A0"/>
                </a:solidFill>
              </a:rPr>
              <a:t>DE </a:t>
            </a:r>
            <a:r>
              <a:rPr lang="es-ES" b="1" u="sng" dirty="0" smtClean="0">
                <a:solidFill>
                  <a:srgbClr val="7030A0"/>
                </a:solidFill>
              </a:rPr>
              <a:t>COMUNICACIÓ </a:t>
            </a:r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493" y="3224681"/>
            <a:ext cx="2256754" cy="22567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29" y="3237560"/>
            <a:ext cx="2256754" cy="22567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122" y="3211802"/>
            <a:ext cx="2256754" cy="22567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658" y="3224681"/>
            <a:ext cx="2230997" cy="223099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54329" y="5615189"/>
            <a:ext cx="225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EL DIARI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90493" y="5589431"/>
            <a:ext cx="225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LA TELEVISIÓ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426658" y="5615188"/>
            <a:ext cx="225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INTERNET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338122" y="5615188"/>
            <a:ext cx="225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LA RÀDIO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03" y="213076"/>
            <a:ext cx="1257394" cy="7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356561"/>
            <a:ext cx="10522039" cy="623742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HI HA MITJANS DE COMUNICACIÓ QUE… 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S’</a:t>
            </a:r>
            <a:r>
              <a:rPr lang="es-ES" sz="2800" b="1" u="sng" dirty="0" smtClean="0">
                <a:solidFill>
                  <a:srgbClr val="7030A0"/>
                </a:solidFill>
              </a:rPr>
              <a:t>ESCOLTEN.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b="1" u="sng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ES </a:t>
            </a:r>
            <a:r>
              <a:rPr lang="es-ES" sz="2800" b="1" u="sng" dirty="0">
                <a:solidFill>
                  <a:srgbClr val="7030A0"/>
                </a:solidFill>
              </a:rPr>
              <a:t>VEUEN</a:t>
            </a:r>
            <a:r>
              <a:rPr lang="es-ES" sz="2800" dirty="0"/>
              <a:t> I </a:t>
            </a:r>
            <a:r>
              <a:rPr lang="es-ES" sz="2800" dirty="0" smtClean="0"/>
              <a:t>S’</a:t>
            </a:r>
            <a:r>
              <a:rPr lang="es-ES" sz="2800" b="1" u="sng" dirty="0" smtClean="0">
                <a:solidFill>
                  <a:srgbClr val="7030A0"/>
                </a:solidFill>
              </a:rPr>
              <a:t>ESCOLTEN.</a:t>
            </a:r>
          </a:p>
          <a:p>
            <a:endParaRPr lang="es-ES" sz="2800" b="1" u="sng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/>
              <a:t>ES</a:t>
            </a:r>
            <a:r>
              <a:rPr lang="es-ES" sz="2800" b="1" u="sng" dirty="0" smtClean="0">
                <a:solidFill>
                  <a:srgbClr val="7030A0"/>
                </a:solidFill>
              </a:rPr>
              <a:t> VEUEN, </a:t>
            </a:r>
            <a:r>
              <a:rPr lang="es-ES" sz="2800" b="1" dirty="0" smtClean="0"/>
              <a:t>S’</a:t>
            </a:r>
            <a:r>
              <a:rPr lang="es-ES" sz="2800" b="1" u="sng" dirty="0" smtClean="0">
                <a:solidFill>
                  <a:srgbClr val="7030A0"/>
                </a:solidFill>
              </a:rPr>
              <a:t>ESCOLTEN </a:t>
            </a:r>
            <a:r>
              <a:rPr lang="es-ES" sz="2800" dirty="0" smtClean="0"/>
              <a:t>I </a:t>
            </a:r>
            <a:r>
              <a:rPr lang="es-ES" sz="2800" dirty="0"/>
              <a:t>TAMBÉ ES </a:t>
            </a:r>
            <a:r>
              <a:rPr lang="es-ES" sz="2800" dirty="0" smtClean="0"/>
              <a:t>PODEN </a:t>
            </a:r>
            <a:r>
              <a:rPr lang="es-ES" sz="2800" b="1" u="sng" dirty="0" smtClean="0">
                <a:solidFill>
                  <a:srgbClr val="7030A0"/>
                </a:solidFill>
              </a:rPr>
              <a:t>LLEGIR.</a:t>
            </a:r>
            <a:r>
              <a:rPr lang="es-ES" sz="28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s-ES" sz="2800" b="1" dirty="0">
                <a:solidFill>
                  <a:srgbClr val="7030A0"/>
                </a:solidFill>
              </a:rPr>
              <a:t> </a:t>
            </a:r>
            <a:r>
              <a:rPr lang="es-ES" sz="2800" b="1" dirty="0" smtClean="0">
                <a:solidFill>
                  <a:srgbClr val="7030A0"/>
                </a:solidFill>
              </a:rPr>
              <a:t>    </a:t>
            </a:r>
          </a:p>
          <a:p>
            <a:endParaRPr lang="es-ES" sz="2800" b="1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/>
              <a:t>ES </a:t>
            </a:r>
            <a:r>
              <a:rPr lang="es-ES" sz="2800" b="1" u="sng" dirty="0" smtClean="0">
                <a:solidFill>
                  <a:srgbClr val="7030A0"/>
                </a:solidFill>
              </a:rPr>
              <a:t>VEUEN</a:t>
            </a:r>
            <a:r>
              <a:rPr lang="es-ES" sz="2800" b="1" dirty="0" smtClean="0"/>
              <a:t> I ES </a:t>
            </a:r>
            <a:r>
              <a:rPr lang="es-ES" sz="2800" b="1" u="sng" dirty="0" smtClean="0">
                <a:solidFill>
                  <a:srgbClr val="7030A0"/>
                </a:solidFill>
              </a:rPr>
              <a:t>LLEGEIXEN</a:t>
            </a:r>
            <a:r>
              <a:rPr lang="es-ES" sz="2800" b="1" dirty="0" smtClean="0"/>
              <a:t> </a:t>
            </a:r>
            <a:r>
              <a:rPr lang="es-ES" sz="2800" b="1" dirty="0" smtClean="0">
                <a:solidFill>
                  <a:srgbClr val="7030A0"/>
                </a:solidFill>
              </a:rPr>
              <a:t>.</a:t>
            </a:r>
            <a:endParaRPr lang="es-ES" sz="2800" b="1" dirty="0">
              <a:solidFill>
                <a:srgbClr val="7030A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822" y="1086215"/>
            <a:ext cx="854029" cy="85402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803" y="2091267"/>
            <a:ext cx="854029" cy="8540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777" y="3068771"/>
            <a:ext cx="918436" cy="9184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903" y="4738019"/>
            <a:ext cx="896556" cy="8965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014" y="2949249"/>
            <a:ext cx="427953" cy="4279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013" y="4006258"/>
            <a:ext cx="427953" cy="4279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012" y="5634575"/>
            <a:ext cx="427953" cy="4279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013" y="1877291"/>
            <a:ext cx="435858" cy="4358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469" y="2945296"/>
            <a:ext cx="435858" cy="4358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226" y="4023591"/>
            <a:ext cx="435858" cy="43585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1" y="3987207"/>
            <a:ext cx="466053" cy="46605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469" y="5615524"/>
            <a:ext cx="466053" cy="46605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7621" y="5617768"/>
            <a:ext cx="1611120" cy="46156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7486" y="2983154"/>
            <a:ext cx="1308662" cy="37491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2342" y="4006616"/>
            <a:ext cx="1243305" cy="35619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5110" y="1940244"/>
            <a:ext cx="1375451" cy="39404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03" y="213076"/>
            <a:ext cx="1257394" cy="7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3073" y="356561"/>
            <a:ext cx="10448365" cy="5670751"/>
          </a:xfrm>
        </p:spPr>
        <p:txBody>
          <a:bodyPr/>
          <a:lstStyle/>
          <a:p>
            <a:r>
              <a:rPr lang="es-ES" dirty="0" smtClean="0"/>
              <a:t>EL MITJANS DE COMUNICACIÓ EXPLIQUEN COSES DE POBLES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 smtClean="0"/>
              <a:t>CIUTATS</a:t>
            </a:r>
            <a:r>
              <a:rPr lang="es-ES" dirty="0"/>
              <a:t>, DE </a:t>
            </a:r>
            <a:r>
              <a:rPr lang="es-ES" dirty="0" smtClean="0"/>
              <a:t>PAÏSOS </a:t>
            </a:r>
          </a:p>
          <a:p>
            <a:endParaRPr lang="es-ES" dirty="0" smtClean="0"/>
          </a:p>
          <a:p>
            <a:r>
              <a:rPr lang="es-ES" dirty="0" smtClean="0"/>
              <a:t>…I DE MOLTS LLOCS DIFERENTS DEL MÓN.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05" y="3117882"/>
            <a:ext cx="2603411" cy="26034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52210" y="5259629"/>
            <a:ext cx="225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POBLES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326" y="3117882"/>
            <a:ext cx="2603411" cy="260341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23020" y="3117882"/>
            <a:ext cx="225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</a:rPr>
              <a:t>CIUTATS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093" y="1912640"/>
            <a:ext cx="4011516" cy="40115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03" y="213076"/>
            <a:ext cx="1257394" cy="7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257</TotalTime>
  <Words>67</Words>
  <Application>Microsoft Office PowerPoint</Application>
  <PresentationFormat>Panorámica</PresentationFormat>
  <Paragraphs>25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 Light</vt:lpstr>
      <vt:lpstr>Metropolitana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paco</cp:lastModifiedBy>
  <cp:revision>29</cp:revision>
  <cp:lastPrinted>2019-03-26T15:43:29Z</cp:lastPrinted>
  <dcterms:created xsi:type="dcterms:W3CDTF">2017-11-12T19:54:21Z</dcterms:created>
  <dcterms:modified xsi:type="dcterms:W3CDTF">2019-07-04T08:59:44Z</dcterms:modified>
</cp:coreProperties>
</file>