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LAAiBuWGDiBDd56VR3F8A==" hashData="bKTJiEAmgFJHffcEXaZsO3Oo3HLlCaGXPbu0q2HbM6L+urT+LwxtNQd80owTUAbTwiy6K4hKpQYSA2vS4PCiu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96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71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81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3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3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2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0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23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05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05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5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9863-10A7-4074-9D08-8673E7CA9128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6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00470" y="4643424"/>
            <a:ext cx="362174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/>
              <a:t>PENCIL</a:t>
            </a:r>
            <a:endParaRPr lang="es-ES" sz="66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121757" y="4643424"/>
            <a:ext cx="362174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600" dirty="0" smtClean="0"/>
              <a:t>PEN</a:t>
            </a:r>
            <a:endParaRPr lang="es-ES" sz="6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948265"/>
            <a:ext cx="2413002" cy="24130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7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69" y="440433"/>
            <a:ext cx="1444033" cy="8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99838" y="475873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RUBBER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0585" y="4758738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BOOK</a:t>
            </a:r>
            <a:endParaRPr lang="es-ES" sz="1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26" y="1305360"/>
            <a:ext cx="2775074" cy="27750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69" y="440433"/>
            <a:ext cx="1444033" cy="8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028903" y="4812526"/>
            <a:ext cx="4020097" cy="9387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/>
              <a:t>PENCIL CASE</a:t>
            </a:r>
            <a:endParaRPr lang="es-ES" sz="55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986119" y="4812526"/>
            <a:ext cx="3621741" cy="9387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500" dirty="0" smtClean="0"/>
              <a:t>SHARPENER</a:t>
            </a:r>
            <a:endParaRPr lang="es-ES" sz="55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34" y="1041401"/>
            <a:ext cx="2726268" cy="27262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69" y="440433"/>
            <a:ext cx="1444033" cy="8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15170" y="483767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PENCIL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842185" y="483767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RULER</a:t>
            </a:r>
            <a:endParaRPr lang="es-ES" sz="1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83" y="1413934"/>
            <a:ext cx="2421468" cy="24214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69" y="440433"/>
            <a:ext cx="1444033" cy="8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15170" y="483767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BOOK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842185" y="483767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RUBBER</a:t>
            </a:r>
            <a:endParaRPr lang="es-ES" sz="1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26" y="1354667"/>
            <a:ext cx="2624668" cy="26246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69" y="440433"/>
            <a:ext cx="1444033" cy="8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090744" y="4195346"/>
            <a:ext cx="3410496" cy="178510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/>
              <a:t>SCHOOL BAG</a:t>
            </a:r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585636" y="4195346"/>
            <a:ext cx="3518148" cy="178510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500" dirty="0" smtClean="0"/>
              <a:t>PENCIL CASE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36" y="651934"/>
            <a:ext cx="3081868" cy="30818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69" y="440433"/>
            <a:ext cx="1444033" cy="8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011970" y="4824227"/>
            <a:ext cx="4680497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SHARPENER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1045385" y="4824228"/>
            <a:ext cx="34165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PENCIL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33" y="1270001"/>
            <a:ext cx="2683934" cy="26839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69" y="440433"/>
            <a:ext cx="1444033" cy="8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069864" y="4637654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RULER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661338" y="4637654"/>
            <a:ext cx="34165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RUBBER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33" y="1236134"/>
            <a:ext cx="2658534" cy="26585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smtClean="0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69" y="440433"/>
            <a:ext cx="1444033" cy="8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27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paco</cp:lastModifiedBy>
  <cp:revision>32</cp:revision>
  <dcterms:created xsi:type="dcterms:W3CDTF">2017-05-03T09:26:08Z</dcterms:created>
  <dcterms:modified xsi:type="dcterms:W3CDTF">2019-07-08T08:06:30Z</dcterms:modified>
</cp:coreProperties>
</file>