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RIackrVHyvDcenfsFlrxw==" hashData="8TzAm1qT8bbbQMuHfTKCzH/64TKGPFB4vrvG52YAHJE+yq3MqpFYnowRd7YaS/ubYwEsHYdfpL/4sCgEstza7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03/07/2019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9576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03/07/2019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4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03/07/2019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07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03/07/2019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833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03/07/2019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535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03/07/2019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169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03/07/2019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0956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03/07/2019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54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03/07/2019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727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03/07/2019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236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03/07/2019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705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77958-2B10-43BA-8F7D-9FAE2C0C21E1}" type="datetimeFigureOut">
              <a:rPr lang="ca-ES" smtClean="0"/>
              <a:t>03/07/2019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644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1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664419" y="1102627"/>
            <a:ext cx="2946523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610942" y="1102627"/>
            <a:ext cx="3808080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L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7444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M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7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2098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4749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987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S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3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8172" y="1099030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C</a:t>
            </a:r>
            <a:r>
              <a:rPr lang="es-ES" sz="28700" dirty="0" smtClean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475" y="1171575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260" y="1171575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7954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VA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7199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C</a:t>
            </a:r>
            <a:r>
              <a:rPr lang="es-ES" sz="28700" dirty="0" smtClean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VA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889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D</a:t>
            </a:r>
            <a:r>
              <a:rPr lang="es-ES" sz="28700" dirty="0" smtClean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9169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FÍ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3</a:t>
            </a:r>
            <a:r>
              <a:rPr lang="es-ES" sz="4800" b="1" dirty="0" smtClean="0">
                <a:solidFill>
                  <a:srgbClr val="00B050"/>
                </a:solidFill>
              </a:rPr>
              <a:t>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450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D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89419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498709" y="1102627"/>
            <a:ext cx="294631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459182" y="1102627"/>
            <a:ext cx="3728838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6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089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GA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9025" y="1083902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4234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7954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GO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304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M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GO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135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1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HO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9139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L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716" y="274499"/>
            <a:ext cx="999744" cy="4998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HO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2</a:t>
            </a:r>
            <a:r>
              <a:rPr lang="es-ES" sz="4800" b="1" dirty="0" smtClean="0">
                <a:solidFill>
                  <a:srgbClr val="00B050"/>
                </a:solidFill>
              </a:rPr>
              <a:t>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6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HO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R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95400"/>
            <a:ext cx="4514850" cy="45148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837113" y="1102627"/>
            <a:ext cx="4244916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05166" y="1102627"/>
            <a:ext cx="3803606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T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2098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4749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L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0671" y="119806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0754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4749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6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4994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M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P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LÓ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0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906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91689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4460" y="1102627"/>
            <a:ext cx="5661620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472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4994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R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94077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3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80646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9463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</a:t>
            </a:r>
            <a:r>
              <a:rPr lang="es-ES" sz="4800" b="1" dirty="0">
                <a:solidFill>
                  <a:srgbClr val="00B050"/>
                </a:solidFill>
              </a:rPr>
              <a:t>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896533" y="1102627"/>
            <a:ext cx="421819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2337" y="1102627"/>
            <a:ext cx="388281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4193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2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7199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6548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P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247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L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0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8438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80646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20596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8464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80646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99370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089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501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D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B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475" y="1102627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603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716" y="274499"/>
            <a:ext cx="999744" cy="4998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5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092200" y="1102627"/>
            <a:ext cx="485319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</a:t>
            </a:r>
            <a:r>
              <a:rPr lang="es-ES" sz="28700" dirty="0" smtClean="0">
                <a:solidFill>
                  <a:schemeClr val="bg1"/>
                </a:solidFill>
              </a:rPr>
              <a:t>O</a:t>
            </a:r>
            <a:r>
              <a:rPr lang="es-ES" sz="28700" dirty="0" smtClean="0"/>
              <a:t>	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970787" y="1102627"/>
            <a:ext cx="4367014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501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</a:t>
            </a:r>
            <a:r>
              <a:rPr lang="es-ES" sz="28700" dirty="0">
                <a:solidFill>
                  <a:schemeClr val="bg1"/>
                </a:solidFill>
              </a:rPr>
              <a:t>À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157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P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863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P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9409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3404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4788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VA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4749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95400"/>
            <a:ext cx="4514850" cy="45148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430867" y="1102627"/>
            <a:ext cx="467218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</a:t>
            </a:r>
            <a:r>
              <a:rPr lang="es-ES" sz="28700" dirty="0" smtClean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8221" y="1102627"/>
            <a:ext cx="39401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498600" y="1102627"/>
            <a:ext cx="4616125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</a:t>
            </a:r>
            <a:r>
              <a:rPr lang="es-ES" sz="28700" dirty="0" smtClean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3408" y="1102627"/>
            <a:ext cx="3205324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40932" y="1102627"/>
            <a:ext cx="4548405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</a:t>
            </a:r>
            <a:r>
              <a:rPr lang="es-ES" sz="28700" dirty="0" smtClean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06259" y="1102627"/>
            <a:ext cx="433314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</a:t>
            </a:r>
            <a:r>
              <a:rPr lang="es-ES" sz="28700" dirty="0">
                <a:solidFill>
                  <a:schemeClr val="bg1"/>
                </a:solidFill>
              </a:rPr>
              <a:t>Ó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4</a:t>
            </a:r>
            <a:r>
              <a:rPr lang="es-ES" sz="4800" b="1" dirty="0" smtClean="0">
                <a:solidFill>
                  <a:srgbClr val="00B050"/>
                </a:solidFill>
              </a:rPr>
              <a:t>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498600" y="1102627"/>
            <a:ext cx="4590738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</a:t>
            </a:r>
            <a:r>
              <a:rPr lang="es-ES" sz="28700" dirty="0" smtClean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4725" y="1102627"/>
            <a:ext cx="426540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54</Words>
  <Application>Microsoft Office PowerPoint</Application>
  <PresentationFormat>Panorámica</PresentationFormat>
  <Paragraphs>162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EscolarSD 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ADIMIR</cp:lastModifiedBy>
  <cp:revision>5</cp:revision>
  <dcterms:created xsi:type="dcterms:W3CDTF">2018-12-09T21:56:08Z</dcterms:created>
  <dcterms:modified xsi:type="dcterms:W3CDTF">2019-07-03T09:30:20Z</dcterms:modified>
</cp:coreProperties>
</file>