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I37Rx5mHsVo1NlTZakUJEQ==" hashData="s7J8lUS0D4cVK3VUh4e7n1yXMwV14FMHrGf30pk/vCUqJ2xt+mH1aCu8APg51IQUpg4onUHWKAXD0lIkhUxn1Q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59863-10A7-4074-9D08-8673E7CA9128}" type="datetimeFigureOut">
              <a:rPr lang="es-ES" smtClean="0"/>
              <a:t>09/12/2018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BCBC-29AB-43BB-BDEB-67E5F814C0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7963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59863-10A7-4074-9D08-8673E7CA9128}" type="datetimeFigureOut">
              <a:rPr lang="es-ES" smtClean="0"/>
              <a:t>09/12/2018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BCBC-29AB-43BB-BDEB-67E5F814C0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4713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59863-10A7-4074-9D08-8673E7CA9128}" type="datetimeFigureOut">
              <a:rPr lang="es-ES" smtClean="0"/>
              <a:t>09/12/2018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BCBC-29AB-43BB-BDEB-67E5F814C0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281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59863-10A7-4074-9D08-8673E7CA9128}" type="datetimeFigureOut">
              <a:rPr lang="es-ES" smtClean="0"/>
              <a:t>09/12/2018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BCBC-29AB-43BB-BDEB-67E5F814C0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8342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59863-10A7-4074-9D08-8673E7CA9128}" type="datetimeFigureOut">
              <a:rPr lang="es-ES" smtClean="0"/>
              <a:t>09/12/2018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BCBC-29AB-43BB-BDEB-67E5F814C0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3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59863-10A7-4074-9D08-8673E7CA9128}" type="datetimeFigureOut">
              <a:rPr lang="es-ES" smtClean="0"/>
              <a:t>09/12/2018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BCBC-29AB-43BB-BDEB-67E5F814C0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421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59863-10A7-4074-9D08-8673E7CA9128}" type="datetimeFigureOut">
              <a:rPr lang="es-ES" smtClean="0"/>
              <a:t>09/12/2018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BCBC-29AB-43BB-BDEB-67E5F814C0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7207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59863-10A7-4074-9D08-8673E7CA9128}" type="datetimeFigureOut">
              <a:rPr lang="es-ES" smtClean="0"/>
              <a:t>09/12/2018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BCBC-29AB-43BB-BDEB-67E5F814C0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3236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59863-10A7-4074-9D08-8673E7CA9128}" type="datetimeFigureOut">
              <a:rPr lang="es-ES" smtClean="0"/>
              <a:t>09/12/2018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BCBC-29AB-43BB-BDEB-67E5F814C0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4052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59863-10A7-4074-9D08-8673E7CA9128}" type="datetimeFigureOut">
              <a:rPr lang="es-ES" smtClean="0"/>
              <a:t>09/12/2018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BCBC-29AB-43BB-BDEB-67E5F814C0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5054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59863-10A7-4074-9D08-8673E7CA9128}" type="datetimeFigureOut">
              <a:rPr lang="es-ES" smtClean="0"/>
              <a:t>09/12/2018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BCBC-29AB-43BB-BDEB-67E5F814C0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259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59863-10A7-4074-9D08-8673E7CA9128}" type="datetimeFigureOut">
              <a:rPr lang="es-ES" smtClean="0"/>
              <a:t>09/12/2018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2BCBC-29AB-43BB-BDEB-67E5F814C0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964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700470" y="4737553"/>
            <a:ext cx="3621741" cy="110799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600" dirty="0" smtClean="0"/>
              <a:t>ZERO</a:t>
            </a:r>
            <a:endParaRPr lang="es-ES" sz="6600" dirty="0"/>
          </a:p>
        </p:txBody>
      </p:sp>
      <p:sp>
        <p:nvSpPr>
          <p:cNvPr id="4" name="CuadroTexto 3">
            <a:hlinkClick r:id="" action="ppaction://noaction">
              <a:snd r:embed="rId3" name="explode.wav"/>
            </a:hlinkClick>
          </p:cNvPr>
          <p:cNvSpPr txBox="1"/>
          <p:nvPr/>
        </p:nvSpPr>
        <p:spPr>
          <a:xfrm>
            <a:off x="7121757" y="4737553"/>
            <a:ext cx="3621741" cy="110799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s-ES" sz="6600" dirty="0" smtClean="0"/>
              <a:t>FIVE</a:t>
            </a:r>
            <a:endParaRPr lang="es-ES" sz="66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600" y="1507067"/>
            <a:ext cx="2082801" cy="208280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1505" y="274499"/>
            <a:ext cx="999744" cy="499872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6366664"/>
            <a:ext cx="1196793" cy="27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712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7477638" y="4891142"/>
            <a:ext cx="3410496" cy="120032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7200" dirty="0" smtClean="0"/>
              <a:t>NINE</a:t>
            </a:r>
          </a:p>
        </p:txBody>
      </p:sp>
      <p:sp>
        <p:nvSpPr>
          <p:cNvPr id="4" name="CuadroTexto 3">
            <a:hlinkClick r:id="" action="ppaction://noaction">
              <a:snd r:embed="rId3" name="explode.wav"/>
            </a:hlinkClick>
          </p:cNvPr>
          <p:cNvSpPr txBox="1"/>
          <p:nvPr/>
        </p:nvSpPr>
        <p:spPr>
          <a:xfrm>
            <a:off x="1036918" y="4891143"/>
            <a:ext cx="3518148" cy="120032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s-ES" sz="7200" dirty="0" smtClean="0"/>
              <a:t>THREE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066" y="1227667"/>
            <a:ext cx="2489201" cy="248920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1505" y="274499"/>
            <a:ext cx="999744" cy="499872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6366664"/>
            <a:ext cx="1196793" cy="27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199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979721" y="4731841"/>
            <a:ext cx="3884629" cy="120032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7200" dirty="0" smtClean="0"/>
              <a:t>TEN</a:t>
            </a:r>
            <a:endParaRPr lang="es-ES" sz="7200" dirty="0"/>
          </a:p>
        </p:txBody>
      </p:sp>
      <p:sp>
        <p:nvSpPr>
          <p:cNvPr id="4" name="CuadroTexto 3">
            <a:hlinkClick r:id="" action="ppaction://noaction">
              <a:snd r:embed="rId3" name="explode.wav"/>
            </a:hlinkClick>
          </p:cNvPr>
          <p:cNvSpPr txBox="1"/>
          <p:nvPr/>
        </p:nvSpPr>
        <p:spPr>
          <a:xfrm>
            <a:off x="7003927" y="4731842"/>
            <a:ext cx="3621741" cy="120032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s-ES" sz="7200" dirty="0" smtClean="0"/>
              <a:t>FOUR</a:t>
            </a:r>
            <a:endParaRPr lang="es-ES" sz="116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326" y="1058334"/>
            <a:ext cx="2641601" cy="264160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1505" y="274499"/>
            <a:ext cx="999744" cy="499872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6366664"/>
            <a:ext cx="1196793" cy="27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89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7299838" y="4812525"/>
            <a:ext cx="3884629" cy="120032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7200" dirty="0" smtClean="0"/>
              <a:t>ELEVEN</a:t>
            </a:r>
            <a:endParaRPr lang="es-ES" sz="7200" dirty="0"/>
          </a:p>
        </p:txBody>
      </p:sp>
      <p:sp>
        <p:nvSpPr>
          <p:cNvPr id="4" name="CuadroTexto 3">
            <a:hlinkClick r:id="" action="ppaction://noaction">
              <a:snd r:embed="rId3" name="explode.wav"/>
            </a:hlinkClick>
          </p:cNvPr>
          <p:cNvSpPr txBox="1"/>
          <p:nvPr/>
        </p:nvSpPr>
        <p:spPr>
          <a:xfrm>
            <a:off x="740585" y="4812526"/>
            <a:ext cx="3621741" cy="120032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s-ES" sz="7200" dirty="0" smtClean="0"/>
              <a:t>EIGHT</a:t>
            </a:r>
            <a:endParaRPr lang="es-ES" sz="116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326" y="1346201"/>
            <a:ext cx="2573868" cy="2573868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1505" y="274499"/>
            <a:ext cx="999744" cy="499872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6366664"/>
            <a:ext cx="1196793" cy="27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985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7299838" y="4812525"/>
            <a:ext cx="3884629" cy="120032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7200" dirty="0" smtClean="0"/>
              <a:t>TWELVE</a:t>
            </a:r>
            <a:endParaRPr lang="es-ES" sz="7200" dirty="0"/>
          </a:p>
        </p:txBody>
      </p:sp>
      <p:sp>
        <p:nvSpPr>
          <p:cNvPr id="4" name="CuadroTexto 3">
            <a:hlinkClick r:id="" action="ppaction://noaction">
              <a:snd r:embed="rId3" name="explode.wav"/>
            </a:hlinkClick>
          </p:cNvPr>
          <p:cNvSpPr txBox="1"/>
          <p:nvPr/>
        </p:nvSpPr>
        <p:spPr>
          <a:xfrm>
            <a:off x="740585" y="4812525"/>
            <a:ext cx="3621741" cy="120032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s-ES" sz="7200" dirty="0" smtClean="0"/>
              <a:t>TWO</a:t>
            </a:r>
            <a:endParaRPr lang="es-ES" sz="72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601" y="1540934"/>
            <a:ext cx="2175934" cy="2175934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1505" y="274499"/>
            <a:ext cx="999744" cy="499872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6366664"/>
            <a:ext cx="1196793" cy="27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482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1345779" y="5039059"/>
            <a:ext cx="3901562" cy="120032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7200" dirty="0" smtClean="0"/>
              <a:t>THIRTEEN</a:t>
            </a:r>
          </a:p>
        </p:txBody>
      </p:sp>
      <p:sp>
        <p:nvSpPr>
          <p:cNvPr id="4" name="CuadroTexto 3">
            <a:hlinkClick r:id="" action="ppaction://noaction">
              <a:snd r:embed="rId3" name="explode.wav"/>
            </a:hlinkClick>
          </p:cNvPr>
          <p:cNvSpPr txBox="1"/>
          <p:nvPr/>
        </p:nvSpPr>
        <p:spPr>
          <a:xfrm>
            <a:off x="7357036" y="5039060"/>
            <a:ext cx="3518148" cy="120032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s-ES" sz="7200" dirty="0" smtClean="0"/>
              <a:t>THREE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667" y="1532467"/>
            <a:ext cx="2413000" cy="2413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1505" y="274499"/>
            <a:ext cx="999744" cy="499872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6366664"/>
            <a:ext cx="1196793" cy="27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503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875132" y="4954793"/>
            <a:ext cx="4282562" cy="120032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7200" dirty="0" smtClean="0"/>
              <a:t>FOURTEEN</a:t>
            </a:r>
          </a:p>
        </p:txBody>
      </p:sp>
      <p:sp>
        <p:nvSpPr>
          <p:cNvPr id="4" name="CuadroTexto 3">
            <a:hlinkClick r:id="" action="ppaction://noaction">
              <a:snd r:embed="rId3" name="explode.wav"/>
            </a:hlinkClick>
          </p:cNvPr>
          <p:cNvSpPr txBox="1"/>
          <p:nvPr/>
        </p:nvSpPr>
        <p:spPr>
          <a:xfrm>
            <a:off x="7478059" y="4958379"/>
            <a:ext cx="3518148" cy="120032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s-ES" sz="7200" dirty="0" smtClean="0"/>
              <a:t>FOUR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1268" y="1354667"/>
            <a:ext cx="2463801" cy="246380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1505" y="274499"/>
            <a:ext cx="999744" cy="499872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6366664"/>
            <a:ext cx="1196793" cy="27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618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7299838" y="4812525"/>
            <a:ext cx="3884629" cy="120032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7200" dirty="0" smtClean="0"/>
              <a:t>FIFTEEN</a:t>
            </a:r>
            <a:endParaRPr lang="es-ES" sz="11600" dirty="0"/>
          </a:p>
        </p:txBody>
      </p:sp>
      <p:sp>
        <p:nvSpPr>
          <p:cNvPr id="4" name="CuadroTexto 3">
            <a:hlinkClick r:id="" action="ppaction://noaction">
              <a:snd r:embed="rId3" name="explode.wav"/>
            </a:hlinkClick>
          </p:cNvPr>
          <p:cNvSpPr txBox="1"/>
          <p:nvPr/>
        </p:nvSpPr>
        <p:spPr>
          <a:xfrm>
            <a:off x="740585" y="4812525"/>
            <a:ext cx="3621741" cy="120032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s-ES" sz="7200" dirty="0" smtClean="0"/>
              <a:t>FIVE</a:t>
            </a:r>
            <a:endParaRPr lang="es-ES" sz="72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667" y="1134534"/>
            <a:ext cx="2650068" cy="2650068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1505" y="274499"/>
            <a:ext cx="999744" cy="499872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6366664"/>
            <a:ext cx="1196793" cy="27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463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977440" y="5052507"/>
            <a:ext cx="4282562" cy="120032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7200" dirty="0" smtClean="0"/>
              <a:t>SIXTEEN</a:t>
            </a:r>
          </a:p>
        </p:txBody>
      </p:sp>
      <p:sp>
        <p:nvSpPr>
          <p:cNvPr id="4" name="CuadroTexto 3">
            <a:hlinkClick r:id="" action="ppaction://noaction">
              <a:snd r:embed="rId3" name="explode.wav"/>
            </a:hlinkClick>
          </p:cNvPr>
          <p:cNvSpPr txBox="1"/>
          <p:nvPr/>
        </p:nvSpPr>
        <p:spPr>
          <a:xfrm>
            <a:off x="7599082" y="5052508"/>
            <a:ext cx="3518148" cy="120032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s-ES" sz="7200" dirty="0" smtClean="0"/>
              <a:t>SIX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000" y="1507066"/>
            <a:ext cx="2497667" cy="2497667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1505" y="274499"/>
            <a:ext cx="999744" cy="499872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6366664"/>
            <a:ext cx="1196793" cy="27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239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620059" y="4797012"/>
            <a:ext cx="4631267" cy="120032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7200" dirty="0" smtClean="0"/>
              <a:t>SEVENTEEN</a:t>
            </a:r>
          </a:p>
        </p:txBody>
      </p:sp>
      <p:sp>
        <p:nvSpPr>
          <p:cNvPr id="4" name="CuadroTexto 3">
            <a:hlinkClick r:id="" action="ppaction://noaction">
              <a:snd r:embed="rId3" name="explode.wav"/>
            </a:hlinkClick>
          </p:cNvPr>
          <p:cNvSpPr txBox="1"/>
          <p:nvPr/>
        </p:nvSpPr>
        <p:spPr>
          <a:xfrm>
            <a:off x="7410824" y="4797013"/>
            <a:ext cx="3518148" cy="120032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s-ES" sz="7200" dirty="0" smtClean="0"/>
              <a:t>SEVEN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1283" y="971551"/>
            <a:ext cx="2880784" cy="2880784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1505" y="274499"/>
            <a:ext cx="999744" cy="499872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6366664"/>
            <a:ext cx="1196793" cy="27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51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623046" y="4985272"/>
            <a:ext cx="4631267" cy="120032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7200" dirty="0" smtClean="0"/>
              <a:t>EIGHTEEN</a:t>
            </a:r>
          </a:p>
        </p:txBody>
      </p:sp>
      <p:sp>
        <p:nvSpPr>
          <p:cNvPr id="4" name="CuadroTexto 3">
            <a:hlinkClick r:id="" action="ppaction://noaction">
              <a:snd r:embed="rId3" name="explode.wav"/>
            </a:hlinkClick>
          </p:cNvPr>
          <p:cNvSpPr txBox="1"/>
          <p:nvPr/>
        </p:nvSpPr>
        <p:spPr>
          <a:xfrm>
            <a:off x="7760448" y="4985273"/>
            <a:ext cx="3518148" cy="120032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s-ES" sz="7200" dirty="0" smtClean="0"/>
              <a:t>EIGHT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31216" y="1073150"/>
            <a:ext cx="2897717" cy="2897717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1505" y="274499"/>
            <a:ext cx="999744" cy="499872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6366664"/>
            <a:ext cx="1196793" cy="27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291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7343317" y="5046835"/>
            <a:ext cx="3621741" cy="110799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600" dirty="0" smtClean="0"/>
              <a:t>ONE</a:t>
            </a:r>
            <a:endParaRPr lang="es-ES" sz="6600" dirty="0"/>
          </a:p>
        </p:txBody>
      </p:sp>
      <p:sp>
        <p:nvSpPr>
          <p:cNvPr id="4" name="CuadroTexto 3">
            <a:hlinkClick r:id="" action="ppaction://noaction">
              <a:snd r:embed="rId3" name="explode.wav"/>
            </a:hlinkClick>
          </p:cNvPr>
          <p:cNvSpPr txBox="1"/>
          <p:nvPr/>
        </p:nvSpPr>
        <p:spPr>
          <a:xfrm>
            <a:off x="1137815" y="5046835"/>
            <a:ext cx="3621741" cy="110799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s-ES" sz="6600" dirty="0" smtClean="0"/>
              <a:t>TWO</a:t>
            </a:r>
            <a:endParaRPr lang="es-ES" sz="6600" dirty="0"/>
          </a:p>
        </p:txBody>
      </p:sp>
      <p:pic>
        <p:nvPicPr>
          <p:cNvPr id="1028" name="Picture 4" descr="http://www.arasaac.org/repositorio/thumbs/10/200/2/2627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6641" y="1168399"/>
            <a:ext cx="2252133" cy="2252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1505" y="274499"/>
            <a:ext cx="999744" cy="499872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6366664"/>
            <a:ext cx="1196793" cy="27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51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7299838" y="4812525"/>
            <a:ext cx="4062927" cy="120032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7200" dirty="0" smtClean="0"/>
              <a:t>NINETEEN</a:t>
            </a:r>
            <a:endParaRPr lang="es-ES" sz="11600" dirty="0"/>
          </a:p>
        </p:txBody>
      </p:sp>
      <p:sp>
        <p:nvSpPr>
          <p:cNvPr id="4" name="CuadroTexto 3">
            <a:hlinkClick r:id="" action="ppaction://noaction">
              <a:snd r:embed="rId3" name="explode.wav"/>
            </a:hlinkClick>
          </p:cNvPr>
          <p:cNvSpPr txBox="1"/>
          <p:nvPr/>
        </p:nvSpPr>
        <p:spPr>
          <a:xfrm>
            <a:off x="740585" y="4812525"/>
            <a:ext cx="4076948" cy="120032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s-ES" sz="7200" dirty="0" smtClean="0"/>
              <a:t>NINE</a:t>
            </a:r>
            <a:endParaRPr lang="es-ES" sz="72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3588" y="785283"/>
            <a:ext cx="3016250" cy="301625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1505" y="274499"/>
            <a:ext cx="999744" cy="499872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6366664"/>
            <a:ext cx="1196793" cy="27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828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7299838" y="4812525"/>
            <a:ext cx="3884629" cy="120032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7200" dirty="0" smtClean="0"/>
              <a:t>TWENTY</a:t>
            </a:r>
            <a:endParaRPr lang="es-ES" sz="11600" dirty="0"/>
          </a:p>
        </p:txBody>
      </p:sp>
      <p:sp>
        <p:nvSpPr>
          <p:cNvPr id="4" name="CuadroTexto 3">
            <a:hlinkClick r:id="" action="ppaction://noaction">
              <a:snd r:embed="rId3" name="explode.wav"/>
            </a:hlinkClick>
          </p:cNvPr>
          <p:cNvSpPr txBox="1"/>
          <p:nvPr/>
        </p:nvSpPr>
        <p:spPr>
          <a:xfrm>
            <a:off x="740585" y="4812525"/>
            <a:ext cx="4076948" cy="120032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s-ES" sz="7200" dirty="0" smtClean="0"/>
              <a:t>TWO</a:t>
            </a:r>
            <a:endParaRPr lang="es-ES" sz="72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9788" y="920750"/>
            <a:ext cx="2940050" cy="294005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1505" y="274499"/>
            <a:ext cx="999744" cy="499872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6366664"/>
            <a:ext cx="1196793" cy="27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523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881069" y="5094914"/>
            <a:ext cx="4020097" cy="93871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500" dirty="0" smtClean="0"/>
              <a:t>TWO</a:t>
            </a:r>
            <a:endParaRPr lang="es-ES" sz="5500" dirty="0"/>
          </a:p>
        </p:txBody>
      </p:sp>
      <p:sp>
        <p:nvSpPr>
          <p:cNvPr id="4" name="CuadroTexto 3">
            <a:hlinkClick r:id="" action="ppaction://noaction">
              <a:snd r:embed="rId3" name="explode.wav"/>
            </a:hlinkClick>
          </p:cNvPr>
          <p:cNvSpPr txBox="1"/>
          <p:nvPr/>
        </p:nvSpPr>
        <p:spPr>
          <a:xfrm>
            <a:off x="7265896" y="5094914"/>
            <a:ext cx="3621741" cy="93871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s-ES" sz="5500" dirty="0" smtClean="0"/>
              <a:t>FOUR</a:t>
            </a:r>
            <a:endParaRPr lang="es-ES" sz="5500" dirty="0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467" y="1329267"/>
            <a:ext cx="2142068" cy="2142068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1505" y="274499"/>
            <a:ext cx="999744" cy="499872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6366664"/>
            <a:ext cx="1196793" cy="27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00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7299838" y="4812525"/>
            <a:ext cx="3884629" cy="120032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7200" dirty="0"/>
              <a:t>THREE</a:t>
            </a:r>
            <a:endParaRPr lang="es-ES" sz="11600" dirty="0"/>
          </a:p>
        </p:txBody>
      </p:sp>
      <p:sp>
        <p:nvSpPr>
          <p:cNvPr id="4" name="CuadroTexto 3">
            <a:hlinkClick r:id="" action="ppaction://noaction">
              <a:snd r:embed="rId3" name="explode.wav"/>
            </a:hlinkClick>
          </p:cNvPr>
          <p:cNvSpPr txBox="1"/>
          <p:nvPr/>
        </p:nvSpPr>
        <p:spPr>
          <a:xfrm>
            <a:off x="740585" y="4858691"/>
            <a:ext cx="3621741" cy="110799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s-ES" sz="6600" dirty="0"/>
              <a:t>THIRTEEN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401" y="1456267"/>
            <a:ext cx="2319868" cy="2319868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1505" y="274499"/>
            <a:ext cx="999744" cy="499872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6366664"/>
            <a:ext cx="1196793" cy="27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73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842184" y="4972147"/>
            <a:ext cx="3621741" cy="120032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7200" dirty="0" smtClean="0"/>
              <a:t>FOUR</a:t>
            </a:r>
            <a:endParaRPr lang="es-ES" sz="7200" dirty="0"/>
          </a:p>
        </p:txBody>
      </p:sp>
      <p:sp>
        <p:nvSpPr>
          <p:cNvPr id="4" name="CuadroTexto 3">
            <a:hlinkClick r:id="" action="ppaction://noaction">
              <a:snd r:embed="rId3" name="explode.wav"/>
            </a:hlinkClick>
          </p:cNvPr>
          <p:cNvSpPr txBox="1"/>
          <p:nvPr/>
        </p:nvSpPr>
        <p:spPr>
          <a:xfrm>
            <a:off x="7081621" y="4972147"/>
            <a:ext cx="3621741" cy="120032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s-ES" sz="7200" dirty="0" smtClean="0"/>
              <a:t>TEN</a:t>
            </a:r>
            <a:endParaRPr lang="es-ES" sz="11600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29617" y="1047750"/>
            <a:ext cx="2804583" cy="2804583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1505" y="274499"/>
            <a:ext cx="999744" cy="499872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6366664"/>
            <a:ext cx="1196793" cy="27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500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7215170" y="4972146"/>
            <a:ext cx="3621741" cy="120032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7200" dirty="0" smtClean="0"/>
              <a:t>FIVE</a:t>
            </a:r>
            <a:endParaRPr lang="es-ES" sz="7200" dirty="0"/>
          </a:p>
        </p:txBody>
      </p:sp>
      <p:sp>
        <p:nvSpPr>
          <p:cNvPr id="4" name="CuadroTexto 3">
            <a:hlinkClick r:id="" action="ppaction://noaction">
              <a:snd r:embed="rId3" name="explode.wav"/>
            </a:hlinkClick>
          </p:cNvPr>
          <p:cNvSpPr txBox="1"/>
          <p:nvPr/>
        </p:nvSpPr>
        <p:spPr>
          <a:xfrm>
            <a:off x="842185" y="4972147"/>
            <a:ext cx="3621741" cy="120032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s-ES" sz="7200" dirty="0" smtClean="0"/>
              <a:t>NINE</a:t>
            </a:r>
            <a:endParaRPr lang="es-ES" sz="11600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668" y="1430867"/>
            <a:ext cx="2345268" cy="2345268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1505" y="287946"/>
            <a:ext cx="999744" cy="499872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6380111"/>
            <a:ext cx="1196793" cy="27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442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1278544" y="4864248"/>
            <a:ext cx="3410496" cy="120032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7200" dirty="0" smtClean="0"/>
              <a:t>SIX</a:t>
            </a:r>
          </a:p>
        </p:txBody>
      </p:sp>
      <p:sp>
        <p:nvSpPr>
          <p:cNvPr id="4" name="CuadroTexto 3">
            <a:hlinkClick r:id="" action="ppaction://noaction">
              <a:snd r:embed="rId3" name="explode.wav"/>
            </a:hlinkClick>
          </p:cNvPr>
          <p:cNvSpPr txBox="1"/>
          <p:nvPr/>
        </p:nvSpPr>
        <p:spPr>
          <a:xfrm>
            <a:off x="7332133" y="4864248"/>
            <a:ext cx="3518148" cy="120032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s-ES" sz="7200" dirty="0" smtClean="0"/>
              <a:t>SEVEN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1934" y="1066802"/>
            <a:ext cx="2870199" cy="287019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1505" y="274499"/>
            <a:ext cx="999744" cy="499872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6366664"/>
            <a:ext cx="1196793" cy="27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428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7215170" y="4972146"/>
            <a:ext cx="3621741" cy="120032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7200" dirty="0" smtClean="0"/>
              <a:t>SEVEN</a:t>
            </a:r>
            <a:endParaRPr lang="es-ES" sz="7200" dirty="0"/>
          </a:p>
        </p:txBody>
      </p:sp>
      <p:sp>
        <p:nvSpPr>
          <p:cNvPr id="4" name="CuadroTexto 3">
            <a:hlinkClick r:id="" action="ppaction://noaction">
              <a:snd r:embed="rId3" name="explode.wav"/>
            </a:hlinkClick>
          </p:cNvPr>
          <p:cNvSpPr txBox="1"/>
          <p:nvPr/>
        </p:nvSpPr>
        <p:spPr>
          <a:xfrm>
            <a:off x="1045385" y="4972145"/>
            <a:ext cx="3416548" cy="120032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s-ES" sz="7200" dirty="0" smtClean="0"/>
              <a:t>TWO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1933" y="1227667"/>
            <a:ext cx="2590801" cy="259080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1505" y="274499"/>
            <a:ext cx="999744" cy="499872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6366664"/>
            <a:ext cx="1196793" cy="27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81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718746" y="4972144"/>
            <a:ext cx="4680497" cy="120032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7200" dirty="0" smtClean="0"/>
              <a:t>EIGHT</a:t>
            </a:r>
            <a:endParaRPr lang="es-ES" sz="7200" dirty="0"/>
          </a:p>
        </p:txBody>
      </p:sp>
      <p:sp>
        <p:nvSpPr>
          <p:cNvPr id="4" name="CuadroTexto 3">
            <a:hlinkClick r:id="" action="ppaction://noaction">
              <a:snd r:embed="rId3" name="explode.wav"/>
            </a:hlinkClick>
          </p:cNvPr>
          <p:cNvSpPr txBox="1"/>
          <p:nvPr/>
        </p:nvSpPr>
        <p:spPr>
          <a:xfrm>
            <a:off x="8078197" y="4972144"/>
            <a:ext cx="3416548" cy="120032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s-ES" sz="7200" dirty="0" smtClean="0"/>
              <a:t>ONE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8799" y="1159933"/>
            <a:ext cx="2506135" cy="250613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1505" y="274499"/>
            <a:ext cx="999744" cy="499872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6366664"/>
            <a:ext cx="1196793" cy="27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6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42</Words>
  <Application>Microsoft Office PowerPoint</Application>
  <PresentationFormat>Panorámica</PresentationFormat>
  <Paragraphs>42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JAVIER VACA ROMAN</dc:creator>
  <cp:lastModifiedBy>FRANCISCO JAVIER VACA ROMAN</cp:lastModifiedBy>
  <cp:revision>36</cp:revision>
  <dcterms:created xsi:type="dcterms:W3CDTF">2017-05-03T09:26:08Z</dcterms:created>
  <dcterms:modified xsi:type="dcterms:W3CDTF">2018-12-09T22:16:26Z</dcterms:modified>
</cp:coreProperties>
</file>