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4"/>
  </p:notesMasterIdLst>
  <p:sldIdLst>
    <p:sldId id="268" r:id="rId2"/>
    <p:sldId id="257" r:id="rId3"/>
    <p:sldId id="258" r:id="rId4"/>
    <p:sldId id="259" r:id="rId5"/>
    <p:sldId id="260" r:id="rId6"/>
    <p:sldId id="266" r:id="rId7"/>
    <p:sldId id="262" r:id="rId8"/>
    <p:sldId id="263" r:id="rId9"/>
    <p:sldId id="264" r:id="rId10"/>
    <p:sldId id="265" r:id="rId11"/>
    <p:sldId id="269" r:id="rId12"/>
    <p:sldId id="270" r:id="rId13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Bbc///P5eyb47kIWlm8SuA==" hashData="afBI3kSrsf1hBUz+xzvTWR6+/aUvE7IBjlFcVGstIWsYn3b19X4PgYYaUd/q7p/GCv87praLr8QaBtT9PRs+0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18635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1916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66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98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453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870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104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248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53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751011" y="609600"/>
            <a:ext cx="8676222" cy="320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4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751011" y="3886200"/>
            <a:ext cx="8676222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 panorámica con descripció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141412" y="4732864"/>
            <a:ext cx="9906000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979611" y="932112"/>
            <a:ext cx="8225943" cy="3164975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141412" y="5299603"/>
            <a:ext cx="9906000" cy="493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8" cy="312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 con descripció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836612" y="786824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10437811" y="274320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296397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1674811" y="3352800"/>
            <a:ext cx="8839201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285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jeta de nombr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141412" y="3308580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141409" y="4777380"/>
            <a:ext cx="9906000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r la tarjeta de nombr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836612" y="786824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10437811" y="274320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296397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4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dadero o falso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8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1141412" y="3505200"/>
            <a:ext cx="99060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5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 rot="5400000">
            <a:off x="4532311" y="-723899"/>
            <a:ext cx="3124200" cy="99059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 rot="5400000">
            <a:off x="7351354" y="2095142"/>
            <a:ext cx="5181601" cy="22105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 rot="5400000">
            <a:off x="2322511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9905997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751013" y="3308580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751010" y="4777380"/>
            <a:ext cx="8686800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4876799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0612" y="2667000"/>
            <a:ext cx="4876799" cy="312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429279" y="2658533"/>
            <a:ext cx="4588930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1141412" y="3243261"/>
            <a:ext cx="4876799" cy="2547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443132" y="2667000"/>
            <a:ext cx="460427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0612" y="3243261"/>
            <a:ext cx="4876801" cy="2547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354912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03812" y="609600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1141411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533400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7433732" y="-18288"/>
            <a:ext cx="3276599" cy="690371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141411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5105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0742611" y="5883275"/>
            <a:ext cx="3225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9905997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5" Type="http://schemas.openxmlformats.org/officeDocument/2006/relationships/audio" Target="NULL" TargetMode="External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6.jp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6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p02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2" y="270200"/>
            <a:ext cx="9905997" cy="1130400"/>
          </a:xfrm>
        </p:spPr>
        <p:txBody>
          <a:bodyPr/>
          <a:lstStyle/>
          <a:p>
            <a:pPr algn="ctr"/>
            <a:r>
              <a:rPr lang="es-ES" sz="4400" b="1" dirty="0" smtClean="0"/>
              <a:t>ELS COETS</a:t>
            </a:r>
            <a:endParaRPr lang="es-ES" sz="44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173180_wav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dop02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dop02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173180_wav_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892" end="32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3925" y="3336925"/>
            <a:ext cx="487363" cy="4873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6308" y="1428635"/>
            <a:ext cx="3428778" cy="479130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089" y="976313"/>
            <a:ext cx="3810000" cy="56959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/>
          <a:srcRect b="8538"/>
          <a:stretch/>
        </p:blipFill>
        <p:spPr>
          <a:xfrm>
            <a:off x="8057486" y="2638964"/>
            <a:ext cx="3810000" cy="261352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742" y="270200"/>
            <a:ext cx="999744" cy="4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5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8564" y="689263"/>
            <a:ext cx="4814921" cy="492112"/>
          </a:xfrm>
        </p:spPr>
        <p:txBody>
          <a:bodyPr/>
          <a:lstStyle/>
          <a:p>
            <a:r>
              <a:rPr lang="es-ES" sz="3400" b="1" dirty="0" smtClean="0"/>
              <a:t/>
            </a:r>
            <a:br>
              <a:rPr lang="es-ES" sz="3400" b="1" dirty="0" smtClean="0"/>
            </a:br>
            <a:r>
              <a:rPr lang="es-ES" sz="3400" b="1" dirty="0" smtClean="0"/>
              <a:t>PER QUÈ  SERVEIX   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LA </a:t>
            </a:r>
            <a:r>
              <a:rPr lang="es-ES" sz="3600" dirty="0">
                <a:solidFill>
                  <a:schemeClr val="dk1"/>
                </a:solidFill>
              </a:rPr>
              <a:t/>
            </a:r>
            <a:br>
              <a:rPr lang="es-ES" sz="3600" dirty="0">
                <a:solidFill>
                  <a:schemeClr val="dk1"/>
                </a:solidFill>
              </a:rPr>
            </a:br>
            <a:r>
              <a:rPr lang="es-ES" sz="3400" b="1" dirty="0" smtClean="0"/>
              <a:t>  </a:t>
            </a:r>
            <a:endParaRPr lang="es-ES" sz="3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4" y="2556039"/>
            <a:ext cx="5010018" cy="334001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40014" y="2312801"/>
            <a:ext cx="2828261" cy="4151559"/>
          </a:xfrm>
          <a:prstGeom prst="rect">
            <a:avLst/>
          </a:prstGeom>
          <a:noFill/>
          <a:ln w="984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pSp>
        <p:nvGrpSpPr>
          <p:cNvPr id="36" name="Grupo 35"/>
          <p:cNvGrpSpPr/>
          <p:nvPr/>
        </p:nvGrpSpPr>
        <p:grpSpPr>
          <a:xfrm>
            <a:off x="5040597" y="185668"/>
            <a:ext cx="3772049" cy="1542578"/>
            <a:chOff x="4879232" y="107206"/>
            <a:chExt cx="3772049" cy="1542578"/>
          </a:xfrm>
        </p:grpSpPr>
        <p:grpSp>
          <p:nvGrpSpPr>
            <p:cNvPr id="20" name="Grupo 19"/>
            <p:cNvGrpSpPr/>
            <p:nvPr/>
          </p:nvGrpSpPr>
          <p:grpSpPr>
            <a:xfrm>
              <a:off x="4879232" y="107206"/>
              <a:ext cx="1554869" cy="1542578"/>
              <a:chOff x="4954290" y="88597"/>
              <a:chExt cx="1554869" cy="1542578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3"/>
              <a:srcRect l="55834" r="15945"/>
              <a:stretch/>
            </p:blipFill>
            <p:spPr>
              <a:xfrm>
                <a:off x="5520683" y="88597"/>
                <a:ext cx="279706" cy="1147537"/>
              </a:xfrm>
              <a:prstGeom prst="rect">
                <a:avLst/>
              </a:prstGeom>
            </p:spPr>
          </p:pic>
          <p:sp>
            <p:nvSpPr>
              <p:cNvPr id="8" name="Título 1"/>
              <p:cNvSpPr txBox="1">
                <a:spLocks/>
              </p:cNvSpPr>
              <p:nvPr/>
            </p:nvSpPr>
            <p:spPr>
              <a:xfrm>
                <a:off x="4954290" y="1139063"/>
                <a:ext cx="1554869" cy="49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Century Gothic"/>
                  <a:buNone/>
                  <a:defRPr sz="32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0" marR="0" lvl="1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2pPr>
                <a:lvl3pPr marL="0" marR="0" lvl="2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3pPr>
                <a:lvl4pPr marL="0" marR="0" lvl="3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4pPr>
                <a:lvl5pPr marL="0" marR="0" lvl="4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5pPr>
                <a:lvl6pPr marL="0" marR="0" lvl="5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6pPr>
                <a:lvl7pPr marL="0" marR="0" lvl="6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7pPr>
                <a:lvl8pPr marL="0" marR="0" lvl="7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8pPr>
                <a:lvl9pPr marL="0" marR="0" lvl="8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9pPr>
              </a:lstStyle>
              <a:p>
                <a:endParaRPr lang="es-ES" sz="1800" b="1" dirty="0"/>
              </a:p>
              <a:p>
                <a:r>
                  <a:rPr lang="es-ES" sz="1400" b="1" dirty="0" smtClean="0">
                    <a:solidFill>
                      <a:schemeClr val="bg1"/>
                    </a:solidFill>
                    <a:latin typeface="+mn-lt"/>
                  </a:rPr>
                  <a:t>LLENÇADERA</a:t>
                </a:r>
                <a:r>
                  <a:rPr lang="es-ES" sz="1600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s-ES" sz="1800" dirty="0" smtClean="0">
                    <a:solidFill>
                      <a:schemeClr val="dk1"/>
                    </a:solidFill>
                  </a:rPr>
                  <a:t/>
                </a:r>
                <a:br>
                  <a:rPr lang="es-ES" sz="1800" dirty="0" smtClean="0">
                    <a:solidFill>
                      <a:schemeClr val="dk1"/>
                    </a:solidFill>
                  </a:rPr>
                </a:br>
                <a:r>
                  <a:rPr lang="es-ES" sz="1800" b="1" dirty="0" smtClean="0"/>
                  <a:t>  </a:t>
                </a:r>
                <a:endParaRPr lang="es-ES" sz="1800" b="1" dirty="0"/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>
              <a:off x="5898836" y="327896"/>
              <a:ext cx="2752445" cy="1196855"/>
              <a:chOff x="6189849" y="295885"/>
              <a:chExt cx="2752445" cy="1196855"/>
            </a:xfrm>
          </p:grpSpPr>
          <p:sp>
            <p:nvSpPr>
              <p:cNvPr id="10" name="Título 1"/>
              <p:cNvSpPr txBox="1">
                <a:spLocks/>
              </p:cNvSpPr>
              <p:nvPr/>
            </p:nvSpPr>
            <p:spPr>
              <a:xfrm>
                <a:off x="6189849" y="578790"/>
                <a:ext cx="938193" cy="49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Century Gothic"/>
                  <a:buNone/>
                  <a:defRPr sz="32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0" marR="0" lvl="1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2pPr>
                <a:lvl3pPr marL="0" marR="0" lvl="2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3pPr>
                <a:lvl4pPr marL="0" marR="0" lvl="3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4pPr>
                <a:lvl5pPr marL="0" marR="0" lvl="4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5pPr>
                <a:lvl6pPr marL="0" marR="0" lvl="5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6pPr>
                <a:lvl7pPr marL="0" marR="0" lvl="6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7pPr>
                <a:lvl8pPr marL="0" marR="0" lvl="7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8pPr>
                <a:lvl9pPr marL="0" marR="0" lvl="8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9pPr>
              </a:lstStyle>
              <a:p>
                <a:r>
                  <a:rPr lang="es-ES" sz="3400" b="1" dirty="0" smtClean="0"/>
                  <a:t/>
                </a:r>
                <a:br>
                  <a:rPr lang="es-ES" sz="3400" b="1" dirty="0" smtClean="0"/>
                </a:br>
                <a:r>
                  <a:rPr lang="es-ES" sz="3400" b="1" dirty="0" smtClean="0"/>
                  <a:t>DEL </a:t>
                </a:r>
                <a:r>
                  <a:rPr lang="es-ES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s-ES" sz="3600" dirty="0" smtClean="0">
                    <a:solidFill>
                      <a:schemeClr val="dk1"/>
                    </a:solidFill>
                  </a:rPr>
                  <a:t/>
                </a:r>
                <a:br>
                  <a:rPr lang="es-ES" sz="3600" dirty="0" smtClean="0">
                    <a:solidFill>
                      <a:schemeClr val="dk1"/>
                    </a:solidFill>
                  </a:rPr>
                </a:br>
                <a:r>
                  <a:rPr lang="es-ES" sz="3400" b="1" dirty="0" smtClean="0"/>
                  <a:t>  </a:t>
                </a:r>
                <a:endParaRPr lang="es-ES" sz="3400" b="1" dirty="0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7252440" y="1184963"/>
                <a:ext cx="9077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</a:rPr>
                  <a:t> COET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ítulo 1"/>
              <p:cNvSpPr txBox="1">
                <a:spLocks/>
              </p:cNvSpPr>
              <p:nvPr/>
            </p:nvSpPr>
            <p:spPr>
              <a:xfrm>
                <a:off x="8407513" y="549880"/>
                <a:ext cx="534781" cy="49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Century Gothic"/>
                  <a:buNone/>
                  <a:defRPr sz="32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0" marR="0" lvl="1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2pPr>
                <a:lvl3pPr marL="0" marR="0" lvl="2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3pPr>
                <a:lvl4pPr marL="0" marR="0" lvl="3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4pPr>
                <a:lvl5pPr marL="0" marR="0" lvl="4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5pPr>
                <a:lvl6pPr marL="0" marR="0" lvl="5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6pPr>
                <a:lvl7pPr marL="0" marR="0" lvl="6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7pPr>
                <a:lvl8pPr marL="0" marR="0" lvl="7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8pPr>
                <a:lvl9pPr marL="0" marR="0" lvl="8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9pPr>
              </a:lstStyle>
              <a:p>
                <a:r>
                  <a:rPr lang="es-ES" sz="3400" b="1" dirty="0" smtClean="0"/>
                  <a:t/>
                </a:r>
                <a:br>
                  <a:rPr lang="es-ES" sz="3400" b="1" dirty="0" smtClean="0"/>
                </a:br>
                <a:r>
                  <a:rPr lang="es-ES" sz="3400" b="1" dirty="0" smtClean="0"/>
                  <a:t>?</a:t>
                </a:r>
                <a:r>
                  <a:rPr lang="es-ES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s-ES" sz="3600" dirty="0" smtClean="0">
                    <a:solidFill>
                      <a:schemeClr val="dk1"/>
                    </a:solidFill>
                  </a:rPr>
                  <a:t/>
                </a:r>
                <a:br>
                  <a:rPr lang="es-ES" sz="3600" dirty="0" smtClean="0">
                    <a:solidFill>
                      <a:schemeClr val="dk1"/>
                    </a:solidFill>
                  </a:rPr>
                </a:br>
                <a:r>
                  <a:rPr lang="es-ES" sz="3400" b="1" dirty="0" smtClean="0"/>
                  <a:t>  </a:t>
                </a:r>
                <a:endParaRPr lang="es-ES" sz="3400" b="1" dirty="0"/>
              </a:p>
            </p:txBody>
          </p:sp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0052" y="295885"/>
                <a:ext cx="792196" cy="901482"/>
              </a:xfrm>
              <a:prstGeom prst="rect">
                <a:avLst/>
              </a:prstGeom>
            </p:spPr>
          </p:pic>
        </p:grpSp>
      </p:grpSp>
      <p:sp>
        <p:nvSpPr>
          <p:cNvPr id="38" name="CuadroTexto 37"/>
          <p:cNvSpPr txBox="1"/>
          <p:nvPr/>
        </p:nvSpPr>
        <p:spPr>
          <a:xfrm>
            <a:off x="5562026" y="3834583"/>
            <a:ext cx="5966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3000" dirty="0" smtClean="0">
                <a:solidFill>
                  <a:schemeClr val="bg1"/>
                </a:solidFill>
              </a:rPr>
              <a:t>PER SOSTENIR EL COET.</a:t>
            </a:r>
          </a:p>
        </p:txBody>
      </p:sp>
      <p:grpSp>
        <p:nvGrpSpPr>
          <p:cNvPr id="40" name="Grupo 39"/>
          <p:cNvGrpSpPr/>
          <p:nvPr/>
        </p:nvGrpSpPr>
        <p:grpSpPr>
          <a:xfrm>
            <a:off x="5559236" y="2358091"/>
            <a:ext cx="6632764" cy="644008"/>
            <a:chOff x="5559236" y="2358091"/>
            <a:chExt cx="6632764" cy="644008"/>
          </a:xfrm>
        </p:grpSpPr>
        <p:sp>
          <p:nvSpPr>
            <p:cNvPr id="37" name="CuadroTexto 36"/>
            <p:cNvSpPr txBox="1"/>
            <p:nvPr/>
          </p:nvSpPr>
          <p:spPr>
            <a:xfrm>
              <a:off x="5559236" y="2448101"/>
              <a:ext cx="66327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s-ES" sz="3000" dirty="0" smtClean="0">
                  <a:solidFill>
                    <a:schemeClr val="bg1"/>
                  </a:solidFill>
                </a:rPr>
                <a:t>PER OMPLIR           </a:t>
              </a:r>
              <a:endParaRPr lang="es-ES" sz="3000" dirty="0">
                <a:solidFill>
                  <a:schemeClr val="bg1"/>
                </a:solidFill>
              </a:endParaRPr>
            </a:p>
          </p:txBody>
        </p: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0055" y="2358091"/>
              <a:ext cx="702289" cy="644008"/>
            </a:xfrm>
            <a:prstGeom prst="rect">
              <a:avLst/>
            </a:prstGeom>
          </p:spPr>
        </p:pic>
      </p:grpSp>
      <p:grpSp>
        <p:nvGrpSpPr>
          <p:cNvPr id="48" name="Grupo 47"/>
          <p:cNvGrpSpPr/>
          <p:nvPr/>
        </p:nvGrpSpPr>
        <p:grpSpPr>
          <a:xfrm>
            <a:off x="5606990" y="4950165"/>
            <a:ext cx="4419527" cy="1089142"/>
            <a:chOff x="5606991" y="4960797"/>
            <a:chExt cx="4419527" cy="1089142"/>
          </a:xfrm>
        </p:grpSpPr>
        <p:sp>
          <p:nvSpPr>
            <p:cNvPr id="5" name="CuadroTexto 4"/>
            <p:cNvSpPr txBox="1"/>
            <p:nvPr/>
          </p:nvSpPr>
          <p:spPr>
            <a:xfrm>
              <a:off x="5606991" y="5188164"/>
              <a:ext cx="13914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s-ES" sz="3000" dirty="0" smtClean="0">
                  <a:solidFill>
                    <a:schemeClr val="bg1"/>
                  </a:solidFill>
                </a:rPr>
                <a:t>PER</a:t>
              </a:r>
            </a:p>
          </p:txBody>
        </p:sp>
        <p:grpSp>
          <p:nvGrpSpPr>
            <p:cNvPr id="45" name="Grupo 44"/>
            <p:cNvGrpSpPr/>
            <p:nvPr/>
          </p:nvGrpSpPr>
          <p:grpSpPr>
            <a:xfrm>
              <a:off x="6948195" y="4960797"/>
              <a:ext cx="904912" cy="1089142"/>
              <a:chOff x="8447632" y="4930020"/>
              <a:chExt cx="904912" cy="1089142"/>
            </a:xfrm>
          </p:grpSpPr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9935" y="4930020"/>
                <a:ext cx="781366" cy="781366"/>
              </a:xfrm>
              <a:prstGeom prst="rect">
                <a:avLst/>
              </a:prstGeom>
            </p:spPr>
          </p:pic>
          <p:sp>
            <p:nvSpPr>
              <p:cNvPr id="43" name="CuadroTexto 42"/>
              <p:cNvSpPr txBox="1"/>
              <p:nvPr/>
            </p:nvSpPr>
            <p:spPr>
              <a:xfrm>
                <a:off x="8447632" y="5711385"/>
                <a:ext cx="904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solidFill>
                      <a:schemeClr val="bg1"/>
                    </a:solidFill>
                  </a:rPr>
                  <a:t>PUJAR</a:t>
                </a:r>
                <a:endParaRPr lang="es-ES" sz="1600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" name="Grupo 46"/>
            <p:cNvGrpSpPr/>
            <p:nvPr/>
          </p:nvGrpSpPr>
          <p:grpSpPr>
            <a:xfrm>
              <a:off x="8451756" y="5003738"/>
              <a:ext cx="1574762" cy="1033797"/>
              <a:chOff x="8451756" y="5003738"/>
              <a:chExt cx="1574762" cy="1033797"/>
            </a:xfrm>
          </p:grpSpPr>
          <p:sp>
            <p:nvSpPr>
              <p:cNvPr id="44" name="CuadroTexto 43"/>
              <p:cNvSpPr txBox="1"/>
              <p:nvPr/>
            </p:nvSpPr>
            <p:spPr>
              <a:xfrm>
                <a:off x="8451756" y="5729758"/>
                <a:ext cx="15747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solidFill>
                      <a:schemeClr val="bg1"/>
                    </a:solidFill>
                  </a:rPr>
                  <a:t>ASTRONAUTES</a:t>
                </a:r>
              </a:p>
            </p:txBody>
          </p:sp>
          <p:pic>
            <p:nvPicPr>
              <p:cNvPr id="46" name="Imagen 4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7804" y="5003738"/>
                <a:ext cx="695483" cy="695483"/>
              </a:xfrm>
              <a:prstGeom prst="rect">
                <a:avLst/>
              </a:prstGeom>
            </p:spPr>
          </p:pic>
        </p:grpSp>
        <p:sp>
          <p:nvSpPr>
            <p:cNvPr id="49" name="CuadroTexto 48"/>
            <p:cNvSpPr txBox="1"/>
            <p:nvPr/>
          </p:nvSpPr>
          <p:spPr>
            <a:xfrm>
              <a:off x="7756054" y="5145223"/>
              <a:ext cx="13914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000" dirty="0" smtClean="0">
                  <a:solidFill>
                    <a:schemeClr val="bg1"/>
                  </a:solidFill>
                </a:rPr>
                <a:t> ELS</a:t>
              </a: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Lanzamiento de transbordador espacial de la NA.S.A.HD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587" end="183370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582" y="1335049"/>
            <a:ext cx="8920716" cy="50179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972759" y="411719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 VIATGE</a:t>
            </a:r>
            <a:endParaRPr lang="es-E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965" y="2023730"/>
            <a:ext cx="9905997" cy="1904999"/>
          </a:xfrm>
        </p:spPr>
        <p:txBody>
          <a:bodyPr/>
          <a:lstStyle/>
          <a:p>
            <a:pPr algn="ctr"/>
            <a:r>
              <a:rPr lang="es-ES" sz="13800" dirty="0"/>
              <a:t>F</a:t>
            </a:r>
            <a:r>
              <a:rPr lang="es-ES" sz="13800" dirty="0" smtClean="0"/>
              <a:t>i</a:t>
            </a:r>
            <a:endParaRPr lang="es-ES" sz="13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  <p:sndAc>
          <p:stSnd>
            <p:snd r:embed="rId2" name="applause.wav"/>
          </p:stSnd>
        </p:sndAc>
      </p:transition>
    </mc:Choice>
    <mc:Fallback xmlns="">
      <p:transition advClick="0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1109622" y="205367"/>
            <a:ext cx="3560323" cy="12884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8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   ELS                  </a:t>
            </a:r>
            <a:endParaRPr lang="es-ES" sz="48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Shape 1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42752" y="2093873"/>
            <a:ext cx="7254082" cy="413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/>
          <p:cNvGrpSpPr/>
          <p:nvPr/>
        </p:nvGrpSpPr>
        <p:grpSpPr>
          <a:xfrm>
            <a:off x="4976924" y="444432"/>
            <a:ext cx="852997" cy="1059091"/>
            <a:chOff x="4626011" y="789648"/>
            <a:chExt cx="852997" cy="105909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1168" y="789648"/>
              <a:ext cx="722685" cy="722685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4626011" y="1540962"/>
              <a:ext cx="8529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COETS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305276" y="444432"/>
            <a:ext cx="1011677" cy="1059091"/>
            <a:chOff x="5747423" y="805512"/>
            <a:chExt cx="1011677" cy="105909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5537" y="805512"/>
              <a:ext cx="735450" cy="735450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5747423" y="1556826"/>
              <a:ext cx="1011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VIATGEM</a:t>
              </a:r>
              <a:endParaRPr lang="es-ES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7792308" y="444432"/>
            <a:ext cx="1060315" cy="1072223"/>
            <a:chOff x="7421443" y="2703909"/>
            <a:chExt cx="1060315" cy="107222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1721" y="2703909"/>
              <a:ext cx="747165" cy="747165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7421443" y="3468355"/>
              <a:ext cx="1060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L'ESPAI</a:t>
              </a:r>
              <a:endParaRPr lang="es-ES" dirty="0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2905" y="2462011"/>
            <a:ext cx="4900251" cy="367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280280" y="505747"/>
            <a:ext cx="129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ELS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671335" y="312151"/>
            <a:ext cx="1032954" cy="1209259"/>
            <a:chOff x="1671335" y="312151"/>
            <a:chExt cx="1032954" cy="1209259"/>
          </a:xfrm>
        </p:grpSpPr>
        <p:sp>
          <p:nvSpPr>
            <p:cNvPr id="5" name="CuadroTexto 4"/>
            <p:cNvSpPr txBox="1"/>
            <p:nvPr/>
          </p:nvSpPr>
          <p:spPr>
            <a:xfrm>
              <a:off x="1671335" y="1213633"/>
              <a:ext cx="1032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PRIMERS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267" y="312151"/>
              <a:ext cx="749090" cy="915105"/>
            </a:xfrm>
            <a:prstGeom prst="rect">
              <a:avLst/>
            </a:prstGeom>
          </p:spPr>
        </p:pic>
      </p:grpSp>
      <p:grpSp>
        <p:nvGrpSpPr>
          <p:cNvPr id="22" name="Grupo 21"/>
          <p:cNvGrpSpPr/>
          <p:nvPr/>
        </p:nvGrpSpPr>
        <p:grpSpPr>
          <a:xfrm>
            <a:off x="3073381" y="318962"/>
            <a:ext cx="1032954" cy="1202448"/>
            <a:chOff x="3073381" y="318962"/>
            <a:chExt cx="1032954" cy="120244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7760" y="318962"/>
              <a:ext cx="901482" cy="901482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3073381" y="1213633"/>
              <a:ext cx="1032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COETS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4060340" y="495518"/>
            <a:ext cx="2667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VAN SER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00" y="309896"/>
            <a:ext cx="522628" cy="92888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236139" y="1244957"/>
            <a:ext cx="103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XINESOS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90500" y="3739122"/>
            <a:ext cx="2990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VOLAVEN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969258" y="3759581"/>
            <a:ext cx="137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AMB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4420413" y="3370165"/>
            <a:ext cx="1193111" cy="1199397"/>
            <a:chOff x="4416123" y="2710288"/>
            <a:chExt cx="1193111" cy="1199397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868" y="2710288"/>
              <a:ext cx="891620" cy="891620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4416123" y="3601908"/>
              <a:ext cx="1193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PÓLVORA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ap015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7" end="684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4564" y="6292621"/>
            <a:ext cx="487363" cy="48736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398587" y="502675"/>
            <a:ext cx="9905997" cy="1047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  HA  DIFERENTS  TIPUS  DE  COETS</a:t>
            </a:r>
          </a:p>
        </p:txBody>
      </p:sp>
      <p:pic>
        <p:nvPicPr>
          <p:cNvPr id="149" name="Shape 1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8668" y="1550425"/>
            <a:ext cx="10631488" cy="504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539422" y="196736"/>
            <a:ext cx="5210969" cy="95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400" b="1" dirty="0" smtClean="0"/>
              <a:t>LES  </a:t>
            </a:r>
            <a:r>
              <a:rPr lang="es-ES" sz="4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PARTS  D’ UN   </a:t>
            </a:r>
            <a:endParaRPr lang="es-ES" sz="44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5" name="Shape 1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13482" y="1219200"/>
            <a:ext cx="5236909" cy="53297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o 14"/>
          <p:cNvGrpSpPr/>
          <p:nvPr/>
        </p:nvGrpSpPr>
        <p:grpSpPr>
          <a:xfrm>
            <a:off x="5856810" y="2928937"/>
            <a:ext cx="5318187" cy="542925"/>
            <a:chOff x="5856810" y="2928937"/>
            <a:chExt cx="5318187" cy="542925"/>
          </a:xfrm>
        </p:grpSpPr>
        <p:cxnSp>
          <p:nvCxnSpPr>
            <p:cNvPr id="157" name="Shape 157"/>
            <p:cNvCxnSpPr/>
            <p:nvPr/>
          </p:nvCxnSpPr>
          <p:spPr>
            <a:xfrm>
              <a:off x="5856810" y="3162299"/>
              <a:ext cx="3633788" cy="38101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61" name="Shape 161"/>
            <p:cNvSpPr txBox="1"/>
            <p:nvPr/>
          </p:nvSpPr>
          <p:spPr>
            <a:xfrm>
              <a:off x="9508122" y="2928937"/>
              <a:ext cx="1666875" cy="542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s-ES" sz="2400" dirty="0">
                  <a:solidFill>
                    <a:schemeClr val="dk1"/>
                  </a:solidFill>
                </a:rPr>
                <a:t>CILINDRE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96450" y="5567359"/>
            <a:ext cx="4928790" cy="542925"/>
            <a:chOff x="696450" y="5567359"/>
            <a:chExt cx="4928790" cy="542925"/>
          </a:xfrm>
        </p:grpSpPr>
        <p:cxnSp>
          <p:nvCxnSpPr>
            <p:cNvPr id="156" name="Shape 156"/>
            <p:cNvCxnSpPr/>
            <p:nvPr/>
          </p:nvCxnSpPr>
          <p:spPr>
            <a:xfrm flipH="1">
              <a:off x="2363325" y="5838822"/>
              <a:ext cx="3261915" cy="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62" name="Shape 162"/>
            <p:cNvSpPr txBox="1"/>
            <p:nvPr/>
          </p:nvSpPr>
          <p:spPr>
            <a:xfrm>
              <a:off x="696450" y="5567359"/>
              <a:ext cx="1666875" cy="542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s-ES" sz="2400" dirty="0">
                  <a:solidFill>
                    <a:schemeClr val="dk1"/>
                  </a:solidFill>
                </a:rPr>
                <a:t>MOTORS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7140701" y="5622127"/>
            <a:ext cx="4352526" cy="433388"/>
            <a:chOff x="7140701" y="5622127"/>
            <a:chExt cx="4352526" cy="433388"/>
          </a:xfrm>
        </p:grpSpPr>
        <p:cxnSp>
          <p:nvCxnSpPr>
            <p:cNvPr id="159" name="Shape 159"/>
            <p:cNvCxnSpPr/>
            <p:nvPr/>
          </p:nvCxnSpPr>
          <p:spPr>
            <a:xfrm>
              <a:off x="7140701" y="5838821"/>
              <a:ext cx="2022349" cy="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60" name="Shape 160"/>
            <p:cNvSpPr txBox="1"/>
            <p:nvPr/>
          </p:nvSpPr>
          <p:spPr>
            <a:xfrm>
              <a:off x="9189890" y="5622127"/>
              <a:ext cx="2303337" cy="4333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64705"/>
                <a:buFont typeface="Arial"/>
                <a:buNone/>
              </a:pPr>
              <a:r>
                <a:rPr lang="es-ES" sz="2400" dirty="0">
                  <a:solidFill>
                    <a:schemeClr val="dk1"/>
                  </a:solidFill>
                </a:rPr>
                <a:t>LLENÇADERA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710048" y="1866899"/>
            <a:ext cx="4781550" cy="542925"/>
            <a:chOff x="748838" y="1887780"/>
            <a:chExt cx="4781550" cy="542925"/>
          </a:xfrm>
        </p:grpSpPr>
        <p:cxnSp>
          <p:nvCxnSpPr>
            <p:cNvPr id="158" name="Shape 158"/>
            <p:cNvCxnSpPr>
              <a:stCxn id="163" idx="3"/>
            </p:cNvCxnSpPr>
            <p:nvPr/>
          </p:nvCxnSpPr>
          <p:spPr>
            <a:xfrm>
              <a:off x="2415713" y="2159243"/>
              <a:ext cx="3114675" cy="33338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triangle" w="lg" len="lg"/>
              <a:tailEnd type="none" w="med" len="med"/>
            </a:ln>
          </p:spPr>
        </p:cxnSp>
        <p:sp>
          <p:nvSpPr>
            <p:cNvPr id="163" name="Shape 163"/>
            <p:cNvSpPr txBox="1"/>
            <p:nvPr/>
          </p:nvSpPr>
          <p:spPr>
            <a:xfrm>
              <a:off x="748838" y="1887780"/>
              <a:ext cx="1666875" cy="542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s-ES" sz="2400" dirty="0">
                  <a:solidFill>
                    <a:schemeClr val="dk1"/>
                  </a:solidFill>
                </a:rPr>
                <a:t>CON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8763391" y="211026"/>
            <a:ext cx="852997" cy="1059091"/>
            <a:chOff x="8362384" y="161925"/>
            <a:chExt cx="852997" cy="105909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7541" y="161925"/>
              <a:ext cx="722685" cy="722685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8362384" y="913239"/>
              <a:ext cx="8529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COET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78143" y="521681"/>
            <a:ext cx="10901700" cy="7713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dirty="0"/>
              <a:t>     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s-ES" sz="2400" dirty="0" smtClean="0">
                <a:latin typeface="+mj-lt"/>
                <a:cs typeface="Arial" panose="020B0604020202020204" pitchFamily="34" charset="0"/>
              </a:rPr>
              <a:t>  </a:t>
            </a:r>
            <a:r>
              <a:rPr lang="es-ES" sz="2800" dirty="0" smtClean="0">
                <a:latin typeface="+mj-lt"/>
                <a:cs typeface="Arial" panose="020B0604020202020204" pitchFamily="34" charset="0"/>
              </a:rPr>
              <a:t>   </a:t>
            </a:r>
            <a:endParaRPr lang="es-ES" sz="2800" dirty="0">
              <a:latin typeface="+mj-lt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sz="2800" dirty="0">
                <a:latin typeface="+mj-lt"/>
              </a:rPr>
              <a:t>                                              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1369250" y="420228"/>
            <a:ext cx="9745200" cy="5834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6600" b="1" dirty="0"/>
              <a:t>CON</a:t>
            </a:r>
            <a:r>
              <a:rPr lang="es-ES" sz="4800" b="1" dirty="0"/>
              <a:t> 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5707995" y="2022397"/>
            <a:ext cx="5406455" cy="2123763"/>
            <a:chOff x="5568511" y="2024819"/>
            <a:chExt cx="5496546" cy="2123763"/>
          </a:xfrm>
        </p:grpSpPr>
        <p:sp>
          <p:nvSpPr>
            <p:cNvPr id="5" name="Flecha derecha 4"/>
            <p:cNvSpPr/>
            <p:nvPr/>
          </p:nvSpPr>
          <p:spPr>
            <a:xfrm>
              <a:off x="5568511" y="2608437"/>
              <a:ext cx="2354011" cy="45674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8324783" y="2024819"/>
              <a:ext cx="2740274" cy="2123763"/>
              <a:chOff x="8389836" y="454673"/>
              <a:chExt cx="2740274" cy="2123763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9836" y="454673"/>
                <a:ext cx="2598852" cy="1773005"/>
              </a:xfrm>
              <a:prstGeom prst="rect">
                <a:avLst/>
              </a:prstGeom>
            </p:spPr>
          </p:pic>
          <p:sp>
            <p:nvSpPr>
              <p:cNvPr id="6" name="CuadroTexto 5"/>
              <p:cNvSpPr txBox="1"/>
              <p:nvPr/>
            </p:nvSpPr>
            <p:spPr>
              <a:xfrm>
                <a:off x="8403198" y="2209104"/>
                <a:ext cx="2726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800" b="1" dirty="0" smtClean="0">
                    <a:solidFill>
                      <a:schemeClr val="bg1"/>
                    </a:solidFill>
                  </a:rPr>
                  <a:t>SATÈL·LITS</a:t>
                </a:r>
                <a:endParaRPr lang="es-ES" sz="1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Grupo 22"/>
          <p:cNvGrpSpPr/>
          <p:nvPr/>
        </p:nvGrpSpPr>
        <p:grpSpPr>
          <a:xfrm>
            <a:off x="5862527" y="4089092"/>
            <a:ext cx="5251923" cy="2547740"/>
            <a:chOff x="5862527" y="4089092"/>
            <a:chExt cx="5251923" cy="254774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10879">
              <a:off x="5862527" y="4089092"/>
              <a:ext cx="1959940" cy="1152127"/>
            </a:xfrm>
            <a:prstGeom prst="rect">
              <a:avLst/>
            </a:prstGeom>
          </p:spPr>
        </p:pic>
        <p:grpSp>
          <p:nvGrpSpPr>
            <p:cNvPr id="2" name="Grupo 1"/>
            <p:cNvGrpSpPr/>
            <p:nvPr/>
          </p:nvGrpSpPr>
          <p:grpSpPr>
            <a:xfrm>
              <a:off x="7990142" y="4150850"/>
              <a:ext cx="3124308" cy="2485982"/>
              <a:chOff x="7935091" y="2643917"/>
              <a:chExt cx="3124308" cy="2485982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35091" y="2643917"/>
                <a:ext cx="2852422" cy="2128346"/>
              </a:xfrm>
              <a:prstGeom prst="rect">
                <a:avLst/>
              </a:prstGeom>
            </p:spPr>
          </p:pic>
          <p:sp>
            <p:nvSpPr>
              <p:cNvPr id="15" name="CuadroTexto 14"/>
              <p:cNvSpPr txBox="1"/>
              <p:nvPr/>
            </p:nvSpPr>
            <p:spPr>
              <a:xfrm>
                <a:off x="8332487" y="4760567"/>
                <a:ext cx="2726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800" b="1" dirty="0" smtClean="0">
                    <a:solidFill>
                      <a:schemeClr val="bg1"/>
                    </a:solidFill>
                  </a:rPr>
                  <a:t>ASTRONAUTES</a:t>
                </a:r>
                <a:endParaRPr lang="es-ES" sz="1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Grupo 21"/>
          <p:cNvGrpSpPr/>
          <p:nvPr/>
        </p:nvGrpSpPr>
        <p:grpSpPr>
          <a:xfrm>
            <a:off x="1212974" y="1724542"/>
            <a:ext cx="4884548" cy="3426472"/>
            <a:chOff x="1317641" y="1717716"/>
            <a:chExt cx="4884548" cy="3426472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7641" y="2395816"/>
              <a:ext cx="4884548" cy="2748372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2447925" y="1717716"/>
              <a:ext cx="2592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b="1" dirty="0" smtClean="0">
                  <a:solidFill>
                    <a:schemeClr val="bg1"/>
                  </a:solidFill>
                </a:rPr>
                <a:t>ESTÀ  BUIT</a:t>
              </a:r>
              <a:r>
                <a:rPr lang="es-ES" sz="3600" b="1" dirty="0" smtClean="0">
                  <a:solidFill>
                    <a:schemeClr val="bg1"/>
                  </a:solidFill>
                </a:rPr>
                <a:t>.</a:t>
              </a:r>
              <a:endParaRPr lang="es-ES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113084" y="126010"/>
            <a:ext cx="9905997" cy="7855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800" b="1" dirty="0"/>
              <a:t>CILINDRE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270" y="3224453"/>
            <a:ext cx="2779811" cy="3096708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1285295" y="1208366"/>
            <a:ext cx="9803876" cy="984886"/>
            <a:chOff x="1290987" y="1743824"/>
            <a:chExt cx="9803876" cy="984886"/>
          </a:xfrm>
        </p:grpSpPr>
        <p:grpSp>
          <p:nvGrpSpPr>
            <p:cNvPr id="10" name="Grupo 9"/>
            <p:cNvGrpSpPr/>
            <p:nvPr/>
          </p:nvGrpSpPr>
          <p:grpSpPr>
            <a:xfrm>
              <a:off x="1290987" y="1760375"/>
              <a:ext cx="9803876" cy="968335"/>
              <a:chOff x="1290987" y="1760375"/>
              <a:chExt cx="9803876" cy="968335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1290987" y="1881163"/>
                <a:ext cx="98038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spc="50" dirty="0" smtClean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ELS  </a:t>
                </a:r>
                <a:r>
                  <a:rPr lang="pt-BR" sz="2800" b="1" spc="50" dirty="0" smtClean="0">
                    <a:ln w="9525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CILINDRES</a:t>
                </a:r>
                <a:r>
                  <a:rPr lang="pt-BR" sz="2800" b="1" spc="50" dirty="0" smtClean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   PORTEN              </a:t>
                </a:r>
                <a:r>
                  <a:rPr lang="pt-BR" sz="2800" spc="50" dirty="0" smtClean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I     </a:t>
                </a:r>
                <a:endParaRPr lang="es-ES" sz="2800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endParaRPr>
              </a:p>
            </p:txBody>
          </p:sp>
          <p:grpSp>
            <p:nvGrpSpPr>
              <p:cNvPr id="9" name="Grupo 8"/>
              <p:cNvGrpSpPr/>
              <p:nvPr/>
            </p:nvGrpSpPr>
            <p:grpSpPr>
              <a:xfrm>
                <a:off x="6192925" y="1760375"/>
                <a:ext cx="2764157" cy="968335"/>
                <a:chOff x="5712417" y="1035000"/>
                <a:chExt cx="2764157" cy="968335"/>
              </a:xfrm>
            </p:grpSpPr>
            <p:pic>
              <p:nvPicPr>
                <p:cNvPr id="2" name="Imagen 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00007" y="1035000"/>
                  <a:ext cx="702289" cy="644008"/>
                </a:xfrm>
                <a:prstGeom prst="rect">
                  <a:avLst/>
                </a:prstGeom>
              </p:spPr>
            </p:pic>
            <p:sp>
              <p:nvSpPr>
                <p:cNvPr id="4" name="CuadroTexto 3"/>
                <p:cNvSpPr txBox="1"/>
                <p:nvPr/>
              </p:nvSpPr>
              <p:spPr>
                <a:xfrm>
                  <a:off x="5712417" y="1662456"/>
                  <a:ext cx="990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BENZINA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CuadroTexto 11"/>
                <p:cNvSpPr txBox="1"/>
                <p:nvPr/>
              </p:nvSpPr>
              <p:spPr>
                <a:xfrm>
                  <a:off x="7485974" y="1695558"/>
                  <a:ext cx="990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MOTORS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11" name="Shape 18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11960" y="1743824"/>
              <a:ext cx="699644" cy="6771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rupo 25"/>
          <p:cNvGrpSpPr/>
          <p:nvPr/>
        </p:nvGrpSpPr>
        <p:grpSpPr>
          <a:xfrm>
            <a:off x="1285295" y="2503406"/>
            <a:ext cx="6482695" cy="1234843"/>
            <a:chOff x="1228729" y="2492774"/>
            <a:chExt cx="6482695" cy="1234843"/>
          </a:xfrm>
        </p:grpSpPr>
        <p:sp>
          <p:nvSpPr>
            <p:cNvPr id="20" name="CuadroTexto 19"/>
            <p:cNvSpPr txBox="1"/>
            <p:nvPr/>
          </p:nvSpPr>
          <p:spPr>
            <a:xfrm>
              <a:off x="4352828" y="2809447"/>
              <a:ext cx="857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 smtClean="0">
                  <a:solidFill>
                    <a:schemeClr val="bg1"/>
                  </a:solidFill>
                </a:rPr>
                <a:t>    A    </a:t>
              </a:r>
              <a:endParaRPr lang="es-ES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1228729" y="2492774"/>
              <a:ext cx="6482695" cy="1234843"/>
              <a:chOff x="1228729" y="2492774"/>
              <a:chExt cx="6482695" cy="1234843"/>
            </a:xfrm>
          </p:grpSpPr>
          <p:sp>
            <p:nvSpPr>
              <p:cNvPr id="14" name="CuadroTexto 13"/>
              <p:cNvSpPr txBox="1"/>
              <p:nvPr/>
            </p:nvSpPr>
            <p:spPr>
              <a:xfrm>
                <a:off x="1228729" y="2775833"/>
                <a:ext cx="21621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AJUDA  AL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" name="Grupo 15"/>
              <p:cNvGrpSpPr/>
              <p:nvPr/>
            </p:nvGrpSpPr>
            <p:grpSpPr>
              <a:xfrm>
                <a:off x="3319874" y="2525169"/>
                <a:ext cx="3025404" cy="1202448"/>
                <a:chOff x="3073381" y="318962"/>
                <a:chExt cx="3025404" cy="1202448"/>
              </a:xfrm>
            </p:grpSpPr>
            <p:pic>
              <p:nvPicPr>
                <p:cNvPr id="17" name="Imagen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07760" y="318962"/>
                  <a:ext cx="901482" cy="901482"/>
                </a:xfrm>
                <a:prstGeom prst="rect">
                  <a:avLst/>
                </a:prstGeom>
              </p:spPr>
            </p:pic>
            <p:sp>
              <p:nvSpPr>
                <p:cNvPr id="18" name="CuadroTexto 17"/>
                <p:cNvSpPr txBox="1"/>
                <p:nvPr/>
              </p:nvSpPr>
              <p:spPr>
                <a:xfrm>
                  <a:off x="3073381" y="1213633"/>
                  <a:ext cx="10329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bg1"/>
                      </a:solidFill>
                    </a:rPr>
                    <a:t>  COET</a:t>
                  </a:r>
                  <a:r>
                    <a:rPr lang="es-ES" dirty="0" smtClean="0">
                      <a:solidFill>
                        <a:schemeClr val="bg1"/>
                      </a:solidFill>
                    </a:rPr>
                    <a:t> 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CuadroTexto 24"/>
                <p:cNvSpPr txBox="1"/>
                <p:nvPr/>
              </p:nvSpPr>
              <p:spPr>
                <a:xfrm>
                  <a:off x="5065831" y="1151343"/>
                  <a:ext cx="10329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bg1"/>
                      </a:solidFill>
                    </a:rPr>
                    <a:t> PUJAR</a:t>
                  </a:r>
                  <a:r>
                    <a:rPr lang="es-ES" dirty="0" smtClean="0">
                      <a:solidFill>
                        <a:schemeClr val="bg1"/>
                      </a:solidFill>
                    </a:rPr>
                    <a:t> 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upo 20"/>
              <p:cNvGrpSpPr/>
              <p:nvPr/>
            </p:nvGrpSpPr>
            <p:grpSpPr>
              <a:xfrm>
                <a:off x="6651109" y="2492774"/>
                <a:ext cx="1060315" cy="1149467"/>
                <a:chOff x="8341165" y="2628165"/>
                <a:chExt cx="1060315" cy="1149467"/>
              </a:xfrm>
            </p:grpSpPr>
            <p:pic>
              <p:nvPicPr>
                <p:cNvPr id="22" name="Imagen 2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76204" y="2628165"/>
                  <a:ext cx="871348" cy="871348"/>
                </a:xfrm>
                <a:prstGeom prst="rect">
                  <a:avLst/>
                </a:prstGeom>
              </p:spPr>
            </p:pic>
            <p:sp>
              <p:nvSpPr>
                <p:cNvPr id="23" name="CuadroTexto 22"/>
                <p:cNvSpPr txBox="1"/>
                <p:nvPr/>
              </p:nvSpPr>
              <p:spPr>
                <a:xfrm>
                  <a:off x="8341165" y="3469855"/>
                  <a:ext cx="10603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A L'ESPAI</a:t>
                  </a:r>
                  <a:endParaRPr lang="es-ES" dirty="0"/>
                </a:p>
              </p:txBody>
            </p:sp>
          </p:grpSp>
          <p:sp>
            <p:nvSpPr>
              <p:cNvPr id="15" name="Flecha arriba 14"/>
              <p:cNvSpPr/>
              <p:nvPr/>
            </p:nvSpPr>
            <p:spPr>
              <a:xfrm>
                <a:off x="5535300" y="2613571"/>
                <a:ext cx="392815" cy="685482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6" name="Grupo 45"/>
          <p:cNvGrpSpPr/>
          <p:nvPr/>
        </p:nvGrpSpPr>
        <p:grpSpPr>
          <a:xfrm>
            <a:off x="1113084" y="4622288"/>
            <a:ext cx="5811094" cy="1012293"/>
            <a:chOff x="2394102" y="5795133"/>
            <a:chExt cx="5811094" cy="1012293"/>
          </a:xfrm>
        </p:grpSpPr>
        <p:sp>
          <p:nvSpPr>
            <p:cNvPr id="47" name="CuadroTexto 46"/>
            <p:cNvSpPr txBox="1"/>
            <p:nvPr/>
          </p:nvSpPr>
          <p:spPr>
            <a:xfrm>
              <a:off x="2394102" y="5945652"/>
              <a:ext cx="5811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 smtClean="0">
                  <a:solidFill>
                    <a:schemeClr val="bg1"/>
                  </a:solidFill>
                </a:rPr>
                <a:t>DESPRÉS   HO</a:t>
              </a:r>
              <a:endParaRPr lang="es-ES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48" name="Grupo 47"/>
            <p:cNvGrpSpPr/>
            <p:nvPr/>
          </p:nvGrpSpPr>
          <p:grpSpPr>
            <a:xfrm>
              <a:off x="4976981" y="5795133"/>
              <a:ext cx="1676919" cy="1012293"/>
              <a:chOff x="5077580" y="5512636"/>
              <a:chExt cx="1676919" cy="1012293"/>
            </a:xfrm>
          </p:grpSpPr>
          <p:sp>
            <p:nvSpPr>
              <p:cNvPr id="49" name="CuadroTexto 48"/>
              <p:cNvSpPr txBox="1"/>
              <p:nvPr/>
            </p:nvSpPr>
            <p:spPr>
              <a:xfrm>
                <a:off x="5077580" y="6186375"/>
                <a:ext cx="1676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chemeClr val="bg1"/>
                    </a:solidFill>
                  </a:rPr>
                  <a:t>DEIXAN   ANAR</a:t>
                </a:r>
              </a:p>
            </p:txBody>
          </p:sp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6620" y="5512636"/>
                <a:ext cx="678838" cy="678838"/>
              </a:xfrm>
              <a:prstGeom prst="rect">
                <a:avLst/>
              </a:prstGeom>
            </p:spPr>
          </p:pic>
        </p:grpSp>
      </p:grpSp>
      <p:sp>
        <p:nvSpPr>
          <p:cNvPr id="30" name="Flecha derecha 29"/>
          <p:cNvSpPr/>
          <p:nvPr/>
        </p:nvSpPr>
        <p:spPr>
          <a:xfrm>
            <a:off x="5600453" y="4763015"/>
            <a:ext cx="2348893" cy="2616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dop022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5" end="31123.38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031" y="6251148"/>
            <a:ext cx="487363" cy="487363"/>
          </a:xfrm>
          <a:prstGeom prst="rect">
            <a:avLst/>
          </a:prstGeom>
        </p:spPr>
      </p:pic>
      <p:sp>
        <p:nvSpPr>
          <p:cNvPr id="184" name="Shape 184"/>
          <p:cNvSpPr txBox="1">
            <a:spLocks noGrp="1"/>
          </p:cNvSpPr>
          <p:nvPr>
            <p:ph type="subTitle" idx="1"/>
          </p:nvPr>
        </p:nvSpPr>
        <p:spPr>
          <a:xfrm>
            <a:off x="1057988" y="571785"/>
            <a:ext cx="9418320" cy="8233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s-ES" sz="4800" b="1" dirty="0"/>
              <a:t>MOTORS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89331" y="4705350"/>
            <a:ext cx="2302669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1424500" y="1095701"/>
            <a:ext cx="1890200" cy="7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100000"/>
            </a:pPr>
            <a:endParaRPr lang="es-ES" sz="3600" dirty="0">
              <a:solidFill>
                <a:schemeClr val="lt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057988" y="2351023"/>
            <a:ext cx="8138890" cy="1332790"/>
            <a:chOff x="854925" y="1743400"/>
            <a:chExt cx="8138890" cy="1332790"/>
          </a:xfrm>
        </p:grpSpPr>
        <p:sp>
          <p:nvSpPr>
            <p:cNvPr id="21" name="CuadroTexto 20"/>
            <p:cNvSpPr txBox="1"/>
            <p:nvPr/>
          </p:nvSpPr>
          <p:spPr>
            <a:xfrm>
              <a:off x="6594715" y="2608176"/>
              <a:ext cx="1032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PUJAR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7933500" y="2585090"/>
              <a:ext cx="1060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L'ESPAI</a:t>
              </a:r>
              <a:endParaRPr lang="es-ES" dirty="0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854925" y="1743400"/>
              <a:ext cx="7984962" cy="1332790"/>
              <a:chOff x="854925" y="1743400"/>
              <a:chExt cx="7984962" cy="1332790"/>
            </a:xfrm>
          </p:grpSpPr>
          <p:grpSp>
            <p:nvGrpSpPr>
              <p:cNvPr id="4" name="Grupo 3"/>
              <p:cNvGrpSpPr/>
              <p:nvPr/>
            </p:nvGrpSpPr>
            <p:grpSpPr>
              <a:xfrm>
                <a:off x="1724137" y="1865749"/>
                <a:ext cx="1122650" cy="1064680"/>
                <a:chOff x="8021350" y="1219571"/>
                <a:chExt cx="990600" cy="952440"/>
              </a:xfrm>
            </p:grpSpPr>
            <p:sp>
              <p:nvSpPr>
                <p:cNvPr id="11" name="CuadroTexto 10"/>
                <p:cNvSpPr txBox="1"/>
                <p:nvPr/>
              </p:nvSpPr>
              <p:spPr>
                <a:xfrm>
                  <a:off x="8021350" y="1896680"/>
                  <a:ext cx="990600" cy="275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MOTORS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" name="Shape 18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8079800" y="1219571"/>
                  <a:ext cx="699644" cy="6771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" name="Grupo 4"/>
              <p:cNvGrpSpPr/>
              <p:nvPr/>
            </p:nvGrpSpPr>
            <p:grpSpPr>
              <a:xfrm>
                <a:off x="4970049" y="1851625"/>
                <a:ext cx="1032954" cy="1224565"/>
                <a:chOff x="4834349" y="1409349"/>
                <a:chExt cx="1032954" cy="1224565"/>
              </a:xfrm>
            </p:grpSpPr>
            <p:pic>
              <p:nvPicPr>
                <p:cNvPr id="13" name="Imagen 1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34349" y="1409349"/>
                  <a:ext cx="901482" cy="901482"/>
                </a:xfrm>
                <a:prstGeom prst="rect">
                  <a:avLst/>
                </a:prstGeom>
              </p:spPr>
            </p:pic>
            <p:sp>
              <p:nvSpPr>
                <p:cNvPr id="14" name="CuadroTexto 13"/>
                <p:cNvSpPr txBox="1"/>
                <p:nvPr/>
              </p:nvSpPr>
              <p:spPr>
                <a:xfrm>
                  <a:off x="4834349" y="2326137"/>
                  <a:ext cx="10329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bg1"/>
                      </a:solidFill>
                    </a:rPr>
                    <a:t> COETS</a:t>
                  </a:r>
                  <a:r>
                    <a:rPr lang="es-ES" dirty="0" smtClean="0">
                      <a:solidFill>
                        <a:schemeClr val="bg1"/>
                      </a:solidFill>
                    </a:rPr>
                    <a:t> 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" name="CuadroTexto 16"/>
              <p:cNvSpPr txBox="1"/>
              <p:nvPr/>
            </p:nvSpPr>
            <p:spPr>
              <a:xfrm>
                <a:off x="2649530" y="2028757"/>
                <a:ext cx="24052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AJUDAN  AL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854925" y="2060073"/>
                <a:ext cx="930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ELS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5635219" y="2060073"/>
                <a:ext cx="8573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    A   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68539" y="1743400"/>
                <a:ext cx="871348" cy="871348"/>
              </a:xfrm>
              <a:prstGeom prst="rect">
                <a:avLst/>
              </a:prstGeom>
            </p:spPr>
          </p:pic>
          <p:sp>
            <p:nvSpPr>
              <p:cNvPr id="24" name="Flecha arriba 23"/>
              <p:cNvSpPr/>
              <p:nvPr/>
            </p:nvSpPr>
            <p:spPr>
              <a:xfrm>
                <a:off x="6817691" y="1864197"/>
                <a:ext cx="392815" cy="685482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26" name="Imagen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22916 L 0.0013 0.22939 C 0.00026 0.22546 -0.00091 0.22175 -0.00182 0.21805 C -0.00456 0.20601 -0.00039 0.21805 -0.00404 0.20833 C -0.00352 0.19907 -0.0043 0.19375 -0.00026 0.1875 C 0.00078 0.18564 0.00234 0.18564 0.00364 0.18472 C 0.00924 0.17453 0.00703 0.17939 0.01068 0.17083 C 0.01042 0.15208 0.01068 0.13356 0.00989 0.11504 C 0.00989 0.11342 0.00872 0.1125 0.00833 0.11088 C 0.00794 0.10879 0.00794 0.10625 0.00755 0.10393 C 0.00742 0.10208 0.00703 0.10046 0.00677 0.09861 C 0.00651 0.09583 0.00625 0.09305 0.00599 0.09004 C 0.00573 0.08703 0.0056 0.08356 0.00521 0.08055 C 0.00508 0.07893 0.00469 0.07777 0.00443 0.07638 C 0.00417 0.07407 0.00417 0.07152 0.00364 0.06944 C 0.00338 0.06736 0.0026 0.06574 0.00208 0.06365 C 0.00026 0.05578 0.00273 0.06342 -0.00026 0.05532 C -0.00234 0.02847 -0.00248 0.03842 -0.00026 0.00555 C -0.00013 0.00393 0.00026 0.00254 0.00052 0.00115 C 0.00312 -0.00857 0.00404 -0.00926 0.00521 -0.01667 C 0.00768 -0.03149 0.00404 -0.01181 0.00755 -0.0294 C 0.0082 -0.03195 0.00794 -0.03565 0.00911 -0.0375 L 0.01146 -0.04167 C 0.01276 -0.05718 0.01302 -0.05672 0.01146 -0.07778 C 0.01133 -0.08102 0.00846 -0.08681 0.00755 -0.08889 C 0.00573 -0.09885 0.00833 -0.08704 0.00443 -0.09723 C 0.00404 -0.09862 0.00404 -0.10024 0.00364 -0.10139 C 0.00273 -0.1044 0.00052 -0.10973 0.00052 -0.1095 C 0.00078 -0.12315 0.00091 -0.13681 0.0013 -0.15 C 0.00143 -0.15301 0.00169 -0.15579 0.00208 -0.15857 C 0.00599 -0.17871 0.00182 -0.14792 0.00443 -0.16667 C 0.00703 -0.1845 0.00338 -0.16389 0.00677 -0.17917 C 0.00742 -0.18195 0.00742 -0.18519 0.00833 -0.1875 L 0.01068 -0.19306 C 0.01094 -0.19491 0.01107 -0.197 0.01146 -0.19862 C 0.01185 -0.20024 0.01276 -0.20139 0.01302 -0.20301 C 0.01354 -0.20556 0.01354 -0.20857 0.0138 -0.21112 C 0.01406 -0.21274 0.01432 -0.21412 0.01458 -0.21528 C 0.01432 -0.2301 0.01458 -0.24514 0.0138 -0.25973 C 0.0138 -0.26181 0.01276 -0.26343 0.01224 -0.26528 C 0.01172 -0.26806 0.01146 -0.27107 0.01068 -0.27385 C 0.00716 -0.28635 0.00885 -0.28149 0.00599 -0.28889 C 0.00573 -0.29676 0.00586 -0.30487 0.00521 -0.3125 C 0.00508 -0.31505 0.00377 -0.31713 0.00364 -0.31945 C 0.00351 -0.33403 0.00404 -0.34838 0.00443 -0.3625 C 0.00456 -0.36598 0.00469 -0.36922 0.00521 -0.37246 C 0.00547 -0.37385 0.00638 -0.375 0.00677 -0.37662 C 0.00716 -0.37778 0.00729 -0.3794 0.00755 -0.38056 C 0.0082 -0.38287 0.01094 -0.38889 0.01146 -0.39028 C 0.0125 -0.39306 0.01484 -0.39931 0.01536 -0.40139 C 0.01575 -0.40278 0.01588 -0.4044 0.01614 -0.40579 C 0.01732 -0.41019 0.01797 -0.41088 0.01849 -0.41528 C 0.02031 -0.4301 0.01836 -0.41852 0.02005 -0.42801 C 0.02109 -0.46227 0.02122 -0.45186 0.02005 -0.49167 C 0.01992 -0.49746 0.01966 -0.50301 0.01927 -0.50834 C 0.01601 -0.55162 0.0194 -0.50139 0.01614 -0.53056 C 0.01588 -0.53287 0.01601 -0.53565 0.01536 -0.5375 C 0.01497 -0.53912 0.0138 -0.53936 0.01302 -0.54028 C 0.01276 -0.5426 0.0125 -0.54491 0.01224 -0.54723 C 0.01198 -0.55 0.01185 -0.55301 0.01146 -0.55556 C 0.01029 -0.56667 0.0112 -0.55533 0.00911 -0.56945 C 0.00885 -0.5713 0.00885 -0.57338 0.00833 -0.575 C 0.00794 -0.57662 0.00729 -0.57778 0.00677 -0.5794 C 0.00651 -0.58056 0.00625 -0.58218 0.00599 -0.58334 C 0.00456 -0.60625 0.00443 -0.60325 0.00599 -0.63774 C 0.00625 -0.64352 0.00768 -0.6463 0.00833 -0.65162 C 0.00872 -0.65371 0.00898 -0.65602 0.00911 -0.65834 C 0.0095 -0.66158 0.00937 -0.66505 0.00989 -0.66806 C 0.01016 -0.66968 0.01094 -0.67084 0.01146 -0.67223 C 0.01198 -0.67639 0.01224 -0.68079 0.01302 -0.68473 C 0.01341 -0.68635 0.01432 -0.6875 0.01458 -0.68889 C 0.0151 -0.69121 0.01471 -0.69399 0.01536 -0.69584 C 0.01614 -0.69815 0.01745 -0.69954 0.01849 -0.70139 C 0.02005 -0.72987 0.01862 -0.70116 0.02005 -0.74584 C 0.02122 -0.77987 0.02083 -0.74723 0.02083 -0.78612 " pathEditMode="relative" rAng="0" ptsTypes="AAAAAAAAAAAAAAAAAAAAAAAAAAAAAAAAAAAAAAAAAAAAAAAAAAAAAAAAAAAAAAAAAAAAAAAAAAA">
                                      <p:cBhvr>
                                        <p:cTn id="14" dur="37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507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1032488" y="141767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ÉSSER VIU QUE VA VIATJAR A L'ESPAI VA SER UN GOS RUS ANOMENAT LAIKA.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523" y="2284500"/>
            <a:ext cx="5326450" cy="299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5487" y="3170950"/>
            <a:ext cx="5972175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42" y="422600"/>
            <a:ext cx="999744" cy="49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la">
  <a:themeElements>
    <a:clrScheme name="Malla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114</Words>
  <Application>Microsoft Office PowerPoint</Application>
  <PresentationFormat>Panorámica</PresentationFormat>
  <Paragraphs>61</Paragraphs>
  <Slides>12</Slides>
  <Notes>8</Notes>
  <HiddenSlides>0</HiddenSlides>
  <MMClips>8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Century Gothic</vt:lpstr>
      <vt:lpstr>Arial</vt:lpstr>
      <vt:lpstr>Malla</vt:lpstr>
      <vt:lpstr>ELS COETS</vt:lpstr>
      <vt:lpstr>AMB   ELS                  </vt:lpstr>
      <vt:lpstr>Presentación de PowerPoint</vt:lpstr>
      <vt:lpstr>HI  HA  DIFERENTS  TIPUS  DE  COETS</vt:lpstr>
      <vt:lpstr>LES  PARTS  D’ UN   </vt:lpstr>
      <vt:lpstr>CON </vt:lpstr>
      <vt:lpstr>CILINDRE</vt:lpstr>
      <vt:lpstr>Presentación de PowerPoint</vt:lpstr>
      <vt:lpstr>EL PRIMER ÉSSER VIU QUE VA VIATJAR A L'ESPAI VA SER UN GOS RUS ANOMENAT LAIKA.</vt:lpstr>
      <vt:lpstr> PER QUÈ  SERVEIX   LA    </vt:lpstr>
      <vt:lpstr>Presentación de PowerPoint</vt:lpstr>
      <vt:lpstr>Fi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 COETS</dc:title>
  <dc:creator>FRANCISCO JAVIER VACA ROMAN</dc:creator>
  <cp:lastModifiedBy>FRANCISCO JAVIER VACA ROMAN</cp:lastModifiedBy>
  <cp:revision>43</cp:revision>
  <dcterms:modified xsi:type="dcterms:W3CDTF">2018-12-09T00:24:59Z</dcterms:modified>
</cp:coreProperties>
</file>