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6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3" r:id="rId20"/>
    <p:sldId id="296" r:id="rId21"/>
    <p:sldId id="295" r:id="rId22"/>
    <p:sldId id="297" r:id="rId23"/>
    <p:sldId id="35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30" r:id="rId54"/>
    <p:sldId id="329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291" r:id="rId65"/>
    <p:sldId id="340" r:id="rId66"/>
    <p:sldId id="315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5ZHZcHDPzKya0gkeH5vig==" hashData="2Dm2mGG+HAoqSXfAYNdfnRI+Po0ROY8wF5QT5icP9/A2hsauQ5LNMQBAUfy2ayfPUQgrRwnz2CLTwHjgkYkQ6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0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74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1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4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86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91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66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13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43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59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0B1E-4288-4D32-973F-95B1FAB12FE8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91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6.png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2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5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5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1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6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6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6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0" Type="http://schemas.openxmlformats.org/officeDocument/2006/relationships/image" Target="../media/image6.jpe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6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6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7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6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0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28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9.png"/><Relationship Id="rId5" Type="http://schemas.microsoft.com/office/2007/relationships/hdphoto" Target="../media/hdphoto1.wdp"/><Relationship Id="rId15" Type="http://schemas.openxmlformats.org/officeDocument/2006/relationships/image" Target="../media/image71.pn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72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3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5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6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8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17" Type="http://schemas.openxmlformats.org/officeDocument/2006/relationships/image" Target="../media/image80.png"/><Relationship Id="rId2" Type="http://schemas.openxmlformats.org/officeDocument/2006/relationships/image" Target="../media/image28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5" Type="http://schemas.openxmlformats.org/officeDocument/2006/relationships/image" Target="../media/image79.png"/><Relationship Id="rId10" Type="http://schemas.openxmlformats.org/officeDocument/2006/relationships/image" Target="../media/image77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Relationship Id="rId14" Type="http://schemas.microsoft.com/office/2007/relationships/hdphoto" Target="../media/hdphoto7.wdp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9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8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3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4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8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8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87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8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9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Relationship Id="rId14" Type="http://schemas.openxmlformats.org/officeDocument/2006/relationships/image" Target="../media/image9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1.png"/><Relationship Id="rId12" Type="http://schemas.openxmlformats.org/officeDocument/2006/relationships/image" Target="../media/image9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9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9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6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91.png"/><Relationship Id="rId9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8.png"/><Relationship Id="rId3" Type="http://schemas.openxmlformats.org/officeDocument/2006/relationships/image" Target="../media/image91.png"/><Relationship Id="rId7" Type="http://schemas.openxmlformats.org/officeDocument/2006/relationships/image" Target="../media/image8.png"/><Relationship Id="rId12" Type="http://schemas.openxmlformats.org/officeDocument/2006/relationships/image" Target="../media/image9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1.png"/><Relationship Id="rId7" Type="http://schemas.openxmlformats.org/officeDocument/2006/relationships/image" Target="../media/image8.png"/><Relationship Id="rId12" Type="http://schemas.openxmlformats.org/officeDocument/2006/relationships/image" Target="../media/image9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222706" y="6110451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 </a:t>
            </a:r>
            <a:r>
              <a:rPr lang="es-ES" sz="10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000" i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ES" sz="1000" i="1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5" y="6256257"/>
            <a:ext cx="1142998" cy="26376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89" y="261257"/>
            <a:ext cx="895432" cy="50091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Rectángulo redondeado 6"/>
          <p:cNvSpPr/>
          <p:nvPr/>
        </p:nvSpPr>
        <p:spPr>
          <a:xfrm>
            <a:off x="1850967" y="1280845"/>
            <a:ext cx="8804365" cy="354233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MATEMÀTIQUES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5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4329295" y="4023278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545537" y="4456556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53038" y="1975419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69280" y="2382571"/>
            <a:ext cx="991672" cy="9899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180166" y="4993507"/>
            <a:ext cx="969818" cy="92825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396408" y="5426785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542857" y="2147043"/>
            <a:ext cx="969818" cy="92825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59099" y="2580321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7388552" y="3831723"/>
            <a:ext cx="706582" cy="678873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7277061" y="374784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4580002" y="2466451"/>
            <a:ext cx="706582" cy="678873"/>
          </a:xfrm>
          <a:prstGeom prst="rect">
            <a:avLst/>
          </a:prstGeom>
        </p:spPr>
      </p:pic>
      <p:sp>
        <p:nvSpPr>
          <p:cNvPr id="38" name="Multiplicar 37"/>
          <p:cNvSpPr/>
          <p:nvPr/>
        </p:nvSpPr>
        <p:spPr>
          <a:xfrm>
            <a:off x="4468511" y="238257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815989" y="4492544"/>
            <a:ext cx="706582" cy="67887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704498" y="440866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5874261" y="5586219"/>
            <a:ext cx="706582" cy="678873"/>
          </a:xfrm>
          <a:prstGeom prst="rect">
            <a:avLst/>
          </a:prstGeom>
        </p:spPr>
      </p:pic>
      <p:sp>
        <p:nvSpPr>
          <p:cNvPr id="43" name="Multiplicar 42"/>
          <p:cNvSpPr/>
          <p:nvPr/>
        </p:nvSpPr>
        <p:spPr>
          <a:xfrm>
            <a:off x="5762770" y="550233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1890985"/>
            <a:ext cx="1218908" cy="1218908"/>
          </a:xfrm>
          <a:prstGeom prst="rect">
            <a:avLst/>
          </a:prstGeom>
        </p:spPr>
      </p:pic>
      <p:sp>
        <p:nvSpPr>
          <p:cNvPr id="45" name="Multiplicar 44"/>
          <p:cNvSpPr/>
          <p:nvPr/>
        </p:nvSpPr>
        <p:spPr>
          <a:xfrm>
            <a:off x="7033475" y="202518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32" y="5167898"/>
            <a:ext cx="1218908" cy="1218908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8031848" y="530209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56" y="2706319"/>
            <a:ext cx="1218908" cy="1218908"/>
          </a:xfrm>
          <a:prstGeom prst="rect">
            <a:avLst/>
          </a:prstGeom>
        </p:spPr>
      </p:pic>
      <p:sp>
        <p:nvSpPr>
          <p:cNvPr id="72" name="Multiplicar 71"/>
          <p:cNvSpPr/>
          <p:nvPr/>
        </p:nvSpPr>
        <p:spPr>
          <a:xfrm>
            <a:off x="2661372" y="284051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2664883" y="5737866"/>
            <a:ext cx="706582" cy="678873"/>
          </a:xfrm>
          <a:prstGeom prst="rect">
            <a:avLst/>
          </a:prstGeom>
        </p:spPr>
      </p:pic>
      <p:sp>
        <p:nvSpPr>
          <p:cNvPr id="74" name="Multiplicar 73"/>
          <p:cNvSpPr/>
          <p:nvPr/>
        </p:nvSpPr>
        <p:spPr>
          <a:xfrm>
            <a:off x="2553392" y="565398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9672066" y="3667022"/>
            <a:ext cx="1681218" cy="980314"/>
          </a:xfrm>
          <a:prstGeom prst="rect">
            <a:avLst/>
          </a:prstGeom>
        </p:spPr>
      </p:pic>
      <p:sp>
        <p:nvSpPr>
          <p:cNvPr id="76" name="Multiplicar 75"/>
          <p:cNvSpPr/>
          <p:nvPr/>
        </p:nvSpPr>
        <p:spPr>
          <a:xfrm>
            <a:off x="9942559" y="378342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1969453" y="4378655"/>
            <a:ext cx="1681218" cy="980314"/>
          </a:xfrm>
          <a:prstGeom prst="rect">
            <a:avLst/>
          </a:prstGeom>
        </p:spPr>
      </p:pic>
      <p:sp>
        <p:nvSpPr>
          <p:cNvPr id="78" name="Multiplicar 77"/>
          <p:cNvSpPr/>
          <p:nvPr/>
        </p:nvSpPr>
        <p:spPr>
          <a:xfrm>
            <a:off x="2239946" y="449505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derecha 50"/>
          <p:cNvSpPr/>
          <p:nvPr/>
        </p:nvSpPr>
        <p:spPr>
          <a:xfrm>
            <a:off x="2028644" y="67584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2548456" y="327126"/>
            <a:ext cx="969818" cy="9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43" grpId="0" animBg="1"/>
      <p:bldP spid="45" grpId="0" animBg="1"/>
      <p:bldP spid="48" grpId="0" animBg="1"/>
      <p:bldP spid="72" grpId="0" animBg="1"/>
      <p:bldP spid="74" grpId="0" animBg="1"/>
      <p:bldP spid="76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740132" y="2111862"/>
            <a:ext cx="928254" cy="9836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908466" y="2278185"/>
            <a:ext cx="991672" cy="9899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7876309" y="4316318"/>
            <a:ext cx="928254" cy="983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44643" y="4508767"/>
            <a:ext cx="991672" cy="989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738746" y="4967482"/>
            <a:ext cx="928254" cy="9836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907080" y="5159931"/>
            <a:ext cx="991672" cy="989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9289474" y="1797579"/>
            <a:ext cx="928254" cy="9836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57808" y="1990028"/>
            <a:ext cx="991672" cy="989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01818" y="2626691"/>
            <a:ext cx="2255626" cy="1239003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932257" y="2552413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3901236" y="4508767"/>
            <a:ext cx="2255626" cy="1239003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4331675" y="4434489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882826" y="2161750"/>
            <a:ext cx="2255626" cy="1239003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6313265" y="2087472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9460261" y="4658543"/>
            <a:ext cx="2255626" cy="1239003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9890700" y="4584265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derecha 28"/>
          <p:cNvSpPr/>
          <p:nvPr/>
        </p:nvSpPr>
        <p:spPr>
          <a:xfrm>
            <a:off x="210120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2608212" y="333880"/>
            <a:ext cx="857547" cy="9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541121" y="2037589"/>
            <a:ext cx="928254" cy="983673"/>
          </a:xfrm>
          <a:prstGeom prst="rect">
            <a:avLst/>
          </a:prstGeom>
        </p:spPr>
      </p:pic>
      <p:sp>
        <p:nvSpPr>
          <p:cNvPr id="4" name="Multiplicar 3"/>
          <p:cNvSpPr/>
          <p:nvPr/>
        </p:nvSpPr>
        <p:spPr>
          <a:xfrm>
            <a:off x="3541121" y="209259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7281847" y="3021262"/>
            <a:ext cx="928254" cy="98367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281847" y="307626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8340436" y="5371914"/>
            <a:ext cx="928254" cy="983673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8340436" y="542692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324392" y="4974753"/>
            <a:ext cx="928254" cy="983673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1324392" y="502975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82" y="3990668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159862" y="4873797"/>
            <a:ext cx="991672" cy="9899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0" y="1996584"/>
            <a:ext cx="1524003" cy="1524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70570" y="2879713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93" y="1698162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06573" y="2581291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4974714" y="1961789"/>
            <a:ext cx="2255626" cy="123900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5405153" y="1887511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683865" y="5131106"/>
            <a:ext cx="2255626" cy="1239003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6114304" y="5056828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9090229" y="3820408"/>
            <a:ext cx="2652067" cy="1524003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9782952" y="3937322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9" y="6177705"/>
            <a:ext cx="1345826" cy="31057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/>
          <p:cNvSpPr/>
          <p:nvPr/>
        </p:nvSpPr>
        <p:spPr>
          <a:xfrm>
            <a:off x="210120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41" y="378504"/>
            <a:ext cx="867489" cy="86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8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259173" y="2134555"/>
            <a:ext cx="991672" cy="989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66" y="3854250"/>
            <a:ext cx="1213032" cy="1213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459573" y="4143461"/>
            <a:ext cx="991672" cy="989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29" y="1845344"/>
            <a:ext cx="1213032" cy="12130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340436" y="2134555"/>
            <a:ext cx="991672" cy="989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64" y="5082874"/>
            <a:ext cx="1213032" cy="12130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30071" y="5372085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3097521" y="3071587"/>
            <a:ext cx="609600" cy="637309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2945121" y="293304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892170" y="3889643"/>
            <a:ext cx="609600" cy="637309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6739770" y="375109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9265934" y="3672410"/>
            <a:ext cx="609600" cy="637309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9113534" y="353386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10484580" y="2146022"/>
            <a:ext cx="609600" cy="637309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10332180" y="200747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1665102" y="5275472"/>
            <a:ext cx="1997444" cy="1130945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2012660" y="5184005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4758246" y="2065605"/>
            <a:ext cx="1997444" cy="1130945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5105804" y="1877153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5608898" y="5366570"/>
            <a:ext cx="1997444" cy="1130945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5956456" y="5178118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37748" y="3246828"/>
            <a:ext cx="2161311" cy="1260255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993385" y="3382527"/>
            <a:ext cx="1053011" cy="117551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derecha 38"/>
          <p:cNvSpPr/>
          <p:nvPr/>
        </p:nvSpPr>
        <p:spPr>
          <a:xfrm>
            <a:off x="210120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85" y="3197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2991934" y="1871814"/>
            <a:ext cx="969818" cy="92825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064328" y="196678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273991" y="4434905"/>
            <a:ext cx="969818" cy="928255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1346385" y="452988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628282" y="4490323"/>
            <a:ext cx="969818" cy="928255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9700676" y="458529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13" y="3726444"/>
            <a:ext cx="1218908" cy="12189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961776" y="4090321"/>
            <a:ext cx="991672" cy="9899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58" y="2087819"/>
            <a:ext cx="1218908" cy="12189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29421" y="2451696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95" y="5080403"/>
            <a:ext cx="1218908" cy="12189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25958" y="5444280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993094" y="2460632"/>
            <a:ext cx="706582" cy="67887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81603" y="237675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6162686" y="3525530"/>
            <a:ext cx="706582" cy="678873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6051195" y="344165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0640283" y="2171699"/>
            <a:ext cx="706582" cy="678873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10528792" y="208781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2881120" y="5418578"/>
            <a:ext cx="2161311" cy="1260255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3336757" y="5554277"/>
            <a:ext cx="1053011" cy="117551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082030" y="1715707"/>
            <a:ext cx="2161311" cy="1260255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5537667" y="1851406"/>
            <a:ext cx="1053011" cy="117551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2" y="333880"/>
            <a:ext cx="912307" cy="91230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986380" y="281629"/>
            <a:ext cx="2852486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derecha 34"/>
          <p:cNvSpPr/>
          <p:nvPr/>
        </p:nvSpPr>
        <p:spPr>
          <a:xfrm>
            <a:off x="200145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1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8" grpId="0" animBg="1"/>
      <p:bldP spid="20" grpId="0" animBg="1"/>
      <p:bldP spid="22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26267" y="1765889"/>
            <a:ext cx="2255626" cy="1239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00648" y="2106393"/>
            <a:ext cx="991672" cy="9899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3494158" y="4176580"/>
            <a:ext cx="2255626" cy="1239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968539" y="4517084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7359577" y="2731765"/>
            <a:ext cx="2255626" cy="1239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33958" y="3072269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859775" y="1621954"/>
            <a:ext cx="928254" cy="98367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3859775" y="16769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7342842" y="1308074"/>
            <a:ext cx="928254" cy="983673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7356696" y="137840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2032007" y="5209623"/>
            <a:ext cx="928254" cy="983673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2032007" y="526462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0124552" y="1893553"/>
            <a:ext cx="928254" cy="983673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10124552" y="194855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869" y="4482304"/>
            <a:ext cx="1524003" cy="1524003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10440831" y="479140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2" y="3345396"/>
            <a:ext cx="1524003" cy="1524003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1005534" y="365449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77" y="2276199"/>
            <a:ext cx="1524003" cy="1524003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5643239" y="258529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6888280" y="4869399"/>
            <a:ext cx="2652067" cy="1524003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7581003" y="4986313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986380" y="281629"/>
            <a:ext cx="2852486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>
            <a:off x="1968199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2668235" y="550551"/>
            <a:ext cx="913100" cy="5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1244519" y="1869292"/>
            <a:ext cx="2074908" cy="11748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835650" y="2245611"/>
            <a:ext cx="991672" cy="989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4555755" y="3753511"/>
            <a:ext cx="2074908" cy="11748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146886" y="4129830"/>
            <a:ext cx="991672" cy="989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9030774" y="2852965"/>
            <a:ext cx="2074908" cy="11748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621905" y="3229284"/>
            <a:ext cx="991672" cy="989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331208" y="2222970"/>
            <a:ext cx="734291" cy="789710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5260700" y="212969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644082" y="5021589"/>
            <a:ext cx="734291" cy="789710"/>
          </a:xfrm>
          <a:prstGeom prst="rect">
            <a:avLst/>
          </a:prstGeom>
        </p:spPr>
      </p:pic>
      <p:sp>
        <p:nvSpPr>
          <p:cNvPr id="14" name="Multiplicar 13"/>
          <p:cNvSpPr/>
          <p:nvPr/>
        </p:nvSpPr>
        <p:spPr>
          <a:xfrm>
            <a:off x="8573574" y="492831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3239316" y="5271572"/>
            <a:ext cx="734291" cy="789710"/>
          </a:xfrm>
          <a:prstGeom prst="rect">
            <a:avLst/>
          </a:prstGeom>
        </p:spPr>
      </p:pic>
      <p:sp>
        <p:nvSpPr>
          <p:cNvPr id="16" name="Multiplicar 15"/>
          <p:cNvSpPr/>
          <p:nvPr/>
        </p:nvSpPr>
        <p:spPr>
          <a:xfrm>
            <a:off x="3168808" y="517829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678807" y="5589376"/>
            <a:ext cx="734291" cy="789710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5608299" y="549610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3752192" y="2698419"/>
            <a:ext cx="609600" cy="637309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3599792" y="25598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8091872" y="1414498"/>
            <a:ext cx="609600" cy="637309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7939472" y="127595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10765977" y="5524061"/>
            <a:ext cx="609600" cy="637309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10613577" y="538551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32" y="3715284"/>
            <a:ext cx="1213032" cy="1213032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1690948" y="389958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20" y="3715284"/>
            <a:ext cx="1213032" cy="1213032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7364936" y="389958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0" y="319723"/>
            <a:ext cx="1002162" cy="100216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986380" y="281629"/>
            <a:ext cx="2765812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>
            <a:off x="1918318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2377729" y="483326"/>
            <a:ext cx="1074442" cy="6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2991934" y="1871814"/>
            <a:ext cx="969818" cy="928255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2993884" y="190644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993094" y="2460632"/>
            <a:ext cx="706582" cy="678873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881603" y="237675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836082" y="1622432"/>
            <a:ext cx="969818" cy="928255"/>
          </a:xfrm>
          <a:prstGeom prst="rect">
            <a:avLst/>
          </a:prstGeom>
        </p:spPr>
      </p:pic>
      <p:sp>
        <p:nvSpPr>
          <p:cNvPr id="14" name="Multiplicar 13"/>
          <p:cNvSpPr/>
          <p:nvPr/>
        </p:nvSpPr>
        <p:spPr>
          <a:xfrm>
            <a:off x="9908476" y="171740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7338481" y="3139505"/>
            <a:ext cx="706582" cy="67887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7226990" y="305562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4089300" y="4615474"/>
            <a:ext cx="969818" cy="928255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4161694" y="471044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104585" y="5251529"/>
            <a:ext cx="706582" cy="678873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993094" y="516764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951665" y="3415028"/>
            <a:ext cx="2184467" cy="127375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448808" y="3743291"/>
            <a:ext cx="991672" cy="9899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837042" y="3893892"/>
            <a:ext cx="2184467" cy="127375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34185" y="4222155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4421942" y="2730096"/>
            <a:ext cx="2184467" cy="127375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919085" y="3058359"/>
            <a:ext cx="991672" cy="9899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9" y="5264046"/>
            <a:ext cx="1218908" cy="1218908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7061385" y="539824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77" y="1398948"/>
            <a:ext cx="1218908" cy="1218908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7604093" y="153314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305648"/>
            <a:ext cx="2704980" cy="107298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2043898" y="542203"/>
            <a:ext cx="958732" cy="5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8" grpId="0" animBg="1"/>
      <p:bldP spid="20" grpId="0" animBg="1"/>
      <p:bldP spid="24" grpId="0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923504" y="2037589"/>
            <a:ext cx="928254" cy="98367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923504" y="209259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59398" y="1889318"/>
            <a:ext cx="2255626" cy="1239003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1289837" y="1815040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116576" y="4489844"/>
            <a:ext cx="928254" cy="983673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1116576" y="454485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2550169" y="4414044"/>
            <a:ext cx="2255626" cy="1239003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2980608" y="4339766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8182394" y="3611842"/>
            <a:ext cx="928254" cy="983673"/>
          </a:xfrm>
          <a:prstGeom prst="rect">
            <a:avLst/>
          </a:prstGeom>
        </p:spPr>
      </p:pic>
      <p:sp>
        <p:nvSpPr>
          <p:cNvPr id="14" name="Multiplicar 13"/>
          <p:cNvSpPr/>
          <p:nvPr/>
        </p:nvSpPr>
        <p:spPr>
          <a:xfrm>
            <a:off x="8182394" y="366684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56" y="1549987"/>
            <a:ext cx="1524003" cy="152400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9930318" y="185908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41" y="5154860"/>
            <a:ext cx="1524003" cy="1524003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5515103" y="546395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6129774" y="1731915"/>
            <a:ext cx="2652067" cy="152400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60638" y="2265964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837563" y="5009216"/>
            <a:ext cx="2652067" cy="1524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629602" y="5537709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0" y="319723"/>
            <a:ext cx="1002162" cy="1002162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986380" y="281629"/>
            <a:ext cx="2903098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derecha 28"/>
          <p:cNvSpPr/>
          <p:nvPr/>
        </p:nvSpPr>
        <p:spPr>
          <a:xfrm>
            <a:off x="1918318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2544846" y="472789"/>
            <a:ext cx="1072528" cy="6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77" y="1989182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17784" y="2278393"/>
            <a:ext cx="991672" cy="98995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22132" y="2949147"/>
            <a:ext cx="262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r>
              <a:rPr lang="es-ES" sz="6000" b="1" dirty="0" smtClean="0"/>
              <a:t>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776194" y="4544840"/>
            <a:ext cx="734291" cy="78971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98" y="2026512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883323" y="2084730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59525" y="4757261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347358" y="4544840"/>
            <a:ext cx="969818" cy="928255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419752" y="463981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195">
            <a:off x="1665809" y="987149"/>
            <a:ext cx="1666512" cy="1666512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773931" y="2693320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46" y="3222183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19459" y="524475"/>
            <a:ext cx="8306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/>
              <a:t>MONEDES </a:t>
            </a:r>
          </a:p>
          <a:p>
            <a:pPr algn="ctr"/>
            <a:r>
              <a:rPr lang="es-ES" sz="8000" b="1" dirty="0"/>
              <a:t>I</a:t>
            </a:r>
            <a:r>
              <a:rPr lang="es-ES" sz="8000" b="1" dirty="0" smtClean="0"/>
              <a:t> </a:t>
            </a:r>
          </a:p>
          <a:p>
            <a:pPr algn="ctr"/>
            <a:r>
              <a:rPr lang="es-ES" sz="8000" b="1" dirty="0" smtClean="0"/>
              <a:t>BITLLETS</a:t>
            </a:r>
            <a:endParaRPr lang="es-ES" sz="8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23" y="4221044"/>
            <a:ext cx="2354689" cy="23546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0" y="4684146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57" y="4856404"/>
            <a:ext cx="1524003" cy="1524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52964" y="3191779"/>
            <a:ext cx="315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2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26" y="2024438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95633" y="2313649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03" y="2059985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694213" y="2126118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724158" y="4436446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91" y="4207442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221166" y="434965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18127" y="4707035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02" y="1402072"/>
            <a:ext cx="1524003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8" y="3426741"/>
            <a:ext cx="607549" cy="607549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574425" y="2926075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519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104017" y="3732060"/>
            <a:ext cx="5537875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104017" y="1463051"/>
            <a:ext cx="5537875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67816" y="3012956"/>
            <a:ext cx="279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>
                <a:solidFill>
                  <a:srgbClr val="FF0000"/>
                </a:solidFill>
              </a:rPr>
              <a:t>30</a:t>
            </a:r>
            <a:r>
              <a:rPr lang="es-ES" sz="6000" b="1" dirty="0" smtClean="0"/>
              <a:t>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75" y="1958996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396882" y="2248207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52" y="1994543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278587" y="2060676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217967" y="4354933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56" y="4071364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161731" y="4213580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491250" y="4788211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477405" y="4575790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460736" y="4788211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270">
            <a:off x="1636539" y="977775"/>
            <a:ext cx="1690112" cy="169011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07" y="3266562"/>
            <a:ext cx="607549" cy="607549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408174" y="2759820"/>
            <a:ext cx="3389856" cy="1608883"/>
            <a:chOff x="408174" y="2610196"/>
            <a:chExt cx="3389856" cy="1608883"/>
          </a:xfrm>
        </p:grpSpPr>
        <p:sp>
          <p:nvSpPr>
            <p:cNvPr id="31" name="Onda 3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859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4954385" y="3964810"/>
            <a:ext cx="5787257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954385" y="1695801"/>
            <a:ext cx="5787257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88059" y="3191211"/>
            <a:ext cx="3128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4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92" y="2038552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79999" y="2327763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69" y="2074099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278579" y="2140232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262397" y="4502352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86" y="4218783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206161" y="436099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452555" y="4869130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260148" y="4504627"/>
            <a:ext cx="969818" cy="9282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433680" y="4888030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4754">
            <a:off x="1595872" y="901946"/>
            <a:ext cx="1721365" cy="1721365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346664" y="2891488"/>
            <a:ext cx="3389856" cy="1608883"/>
            <a:chOff x="408174" y="2610196"/>
            <a:chExt cx="3389856" cy="1608883"/>
          </a:xfrm>
        </p:grpSpPr>
        <p:sp>
          <p:nvSpPr>
            <p:cNvPr id="33" name="Onda 3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67" y="3471984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943" y="2967418"/>
            <a:ext cx="239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74" y="2155654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61881" y="2444865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1" y="2191201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860461" y="2257334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665874" y="4552135"/>
            <a:ext cx="969818" cy="928255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6567125" y="437226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89" y="4237252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00048" y="5037152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002" flipH="1">
            <a:off x="1675839" y="1264423"/>
            <a:ext cx="1253526" cy="1253526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607674" y="2676696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2" y="3232936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9766" y="2949147"/>
            <a:ext cx="253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6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40" y="2036557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978747" y="2325768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42" y="2072104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926952" y="2138237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51" y="4118155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83910" y="4918055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975013" y="4581105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903763" y="4815710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41" y="1271972"/>
            <a:ext cx="1223922" cy="1223922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408174" y="2676696"/>
            <a:ext cx="3389856" cy="1608883"/>
            <a:chOff x="408174" y="2610196"/>
            <a:chExt cx="3389856" cy="1608883"/>
          </a:xfrm>
        </p:grpSpPr>
        <p:sp>
          <p:nvSpPr>
            <p:cNvPr id="28" name="Onda 27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07" y="3266562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4837" y="3132599"/>
            <a:ext cx="2264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70</a:t>
            </a:r>
            <a:r>
              <a:rPr lang="es-ES" sz="6000" b="1" dirty="0" smtClean="0"/>
              <a:t>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74" y="2036557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61881" y="2325768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1" y="2072104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860461" y="2138237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89" y="4118155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00048" y="4918055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954131" y="4523200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82881" y="4757805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547373" y="4523200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76123" y="475780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49" y="1075791"/>
            <a:ext cx="1712489" cy="1712489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405830" y="2870620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34" y="3380531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36017" y="3302098"/>
            <a:ext cx="2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81" y="2088803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28388" y="2378014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58" y="2124350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926968" y="219048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01" y="4129696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32260" y="4929596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479835" y="4534741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58460" y="4736096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83781" y="4465468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73939" y="4848871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29" y="1183597"/>
            <a:ext cx="1843874" cy="1843874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713138" y="3005487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76" y="3554742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4837" y="2928420"/>
            <a:ext cx="257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90</a:t>
            </a:r>
            <a:r>
              <a:rPr lang="es-ES" sz="6000" b="1" dirty="0" smtClean="0"/>
              <a:t> 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72" y="2016731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6879" y="2305942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49" y="2052278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945459" y="2118411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28" y="4129696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02287" y="4929596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253808" y="4465468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527091" y="4898746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848831" y="4496318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22114" y="4929596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83407" y="4605148"/>
            <a:ext cx="734291" cy="789710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5793352" y="45101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19">
            <a:off x="1339989" y="809042"/>
            <a:ext cx="1846078" cy="184607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408174" y="2610196"/>
            <a:ext cx="3389856" cy="1608883"/>
            <a:chOff x="408174" y="2610196"/>
            <a:chExt cx="3389856" cy="1608883"/>
          </a:xfrm>
        </p:grpSpPr>
        <p:sp>
          <p:nvSpPr>
            <p:cNvPr id="5" name="Onda 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Elipse 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07" y="3233312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-184216" y="2846112"/>
            <a:ext cx="314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1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14" y="2033206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91" y="2068753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974770" y="2482101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832234" y="2046528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34" y="4242336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750409" y="438455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64713" y="4622072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065417" y="4807437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40869" y="4527097"/>
            <a:ext cx="969818" cy="928255"/>
          </a:xfrm>
          <a:prstGeom prst="rect">
            <a:avLst/>
          </a:prstGeom>
        </p:spPr>
      </p:pic>
      <p:sp>
        <p:nvSpPr>
          <p:cNvPr id="17" name="Multiplicar 16"/>
          <p:cNvSpPr/>
          <p:nvPr/>
        </p:nvSpPr>
        <p:spPr>
          <a:xfrm>
            <a:off x="7913263" y="462207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088">
            <a:off x="1212378" y="1105840"/>
            <a:ext cx="1781446" cy="1781446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408174" y="2610196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16" y="3110862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470850"/>
            <a:ext cx="1758237" cy="1758237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0" name="Grupo 29"/>
          <p:cNvGrpSpPr/>
          <p:nvPr/>
        </p:nvGrpSpPr>
        <p:grpSpPr>
          <a:xfrm>
            <a:off x="408174" y="2975947"/>
            <a:ext cx="3389856" cy="1608883"/>
            <a:chOff x="408174" y="2610196"/>
            <a:chExt cx="3389856" cy="1608883"/>
          </a:xfrm>
        </p:grpSpPr>
        <p:sp>
          <p:nvSpPr>
            <p:cNvPr id="31" name="Onda 3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85354" y="3223823"/>
            <a:ext cx="2436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2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82" y="1928768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59" y="1964315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0638" y="2377663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988102" y="1942090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43" y="4219079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740018" y="436129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54322" y="4598815"/>
            <a:ext cx="734291" cy="7897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30478" y="4503840"/>
            <a:ext cx="969818" cy="9282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78399" y="4830525"/>
            <a:ext cx="991672" cy="989954"/>
          </a:xfrm>
          <a:prstGeom prst="rect">
            <a:avLst/>
          </a:prstGeom>
        </p:spPr>
      </p:pic>
      <p:sp>
        <p:nvSpPr>
          <p:cNvPr id="17" name="Multiplicar 16"/>
          <p:cNvSpPr/>
          <p:nvPr/>
        </p:nvSpPr>
        <p:spPr>
          <a:xfrm>
            <a:off x="5964267" y="450384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62" y="3539432"/>
            <a:ext cx="481911" cy="4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6222" y="635047"/>
            <a:ext cx="10543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solidFill>
                  <a:srgbClr val="FF0000"/>
                </a:solidFill>
              </a:rPr>
              <a:t>CÈNTIMS</a:t>
            </a:r>
            <a:endParaRPr lang="es-ES" sz="8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54" y="2289281"/>
            <a:ext cx="1524003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88" y="2289281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89" y="4482915"/>
            <a:ext cx="1524003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1" y="4482915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55" y="4482916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0" y="2289280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0" name="Grupo 29"/>
          <p:cNvGrpSpPr/>
          <p:nvPr/>
        </p:nvGrpSpPr>
        <p:grpSpPr>
          <a:xfrm>
            <a:off x="408174" y="3341706"/>
            <a:ext cx="3389856" cy="1608883"/>
            <a:chOff x="408174" y="2610196"/>
            <a:chExt cx="3389856" cy="1608883"/>
          </a:xfrm>
        </p:grpSpPr>
        <p:sp>
          <p:nvSpPr>
            <p:cNvPr id="31" name="Onda 3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61248" y="3578146"/>
            <a:ext cx="210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 smtClean="0"/>
              <a:t>, </a:t>
            </a:r>
            <a:r>
              <a:rPr lang="es-ES" sz="6000" b="1" dirty="0">
                <a:solidFill>
                  <a:srgbClr val="FF0000"/>
                </a:solidFill>
              </a:rPr>
              <a:t>3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82" y="1975308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59" y="2010855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80495" y="2396514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970908" y="2010855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2878" y="4502648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67" y="4219079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756642" y="436129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86411" y="4902676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72316" y="4723505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055647" y="4935926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62" y="3961273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03" y="157486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2" name="Grupo 31"/>
          <p:cNvGrpSpPr/>
          <p:nvPr/>
        </p:nvGrpSpPr>
        <p:grpSpPr>
          <a:xfrm>
            <a:off x="408174" y="3541212"/>
            <a:ext cx="3389856" cy="1608883"/>
            <a:chOff x="408174" y="2610196"/>
            <a:chExt cx="3389856" cy="1608883"/>
          </a:xfrm>
        </p:grpSpPr>
        <p:sp>
          <p:nvSpPr>
            <p:cNvPr id="33" name="Onda 3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9507" y="3777128"/>
            <a:ext cx="253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4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06" y="2025911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83" y="2061458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0619" y="2447117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921032" y="2061458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2879" y="4454164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68" y="4170595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756643" y="431281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36287" y="4804317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937359" y="4487416"/>
            <a:ext cx="969818" cy="9282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60767" y="4870819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48" y="4169959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997722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258585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62764" y="3494501"/>
            <a:ext cx="228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r>
              <a:rPr lang="es-ES" sz="6000" b="1" dirty="0" smtClean="0"/>
              <a:t> 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44" y="2051681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91" y="2085483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34332" y="2500034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777842" y="2035151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665874" y="4545470"/>
            <a:ext cx="969818" cy="928255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6567125" y="436559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39" y="4180712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582923" y="4914112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34" y="3877751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" y="159643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524588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83825" y="3739214"/>
            <a:ext cx="2434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 smtClean="0"/>
              <a:t>, </a:t>
            </a:r>
            <a:r>
              <a:rPr lang="es-ES" sz="6000" b="1" dirty="0">
                <a:solidFill>
                  <a:srgbClr val="FF0000"/>
                </a:solidFill>
              </a:rPr>
              <a:t>8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24" y="2072823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01" y="2108370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50343" y="2295901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937650" y="2108370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10" y="4219079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70044" y="5018979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416124" y="4624124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344874" y="4858729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01582" y="4658794"/>
            <a:ext cx="734291" cy="78971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30332" y="4893399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445928" y="4624124"/>
            <a:ext cx="734291" cy="7897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374678" y="4858729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45" y="4105839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03" y="1419727"/>
            <a:ext cx="1937998" cy="19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96784" y="3476094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9972" y="3665844"/>
            <a:ext cx="2364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600" b="1" dirty="0">
                <a:solidFill>
                  <a:srgbClr val="00B0F0"/>
                </a:solidFill>
              </a:rPr>
              <a:t>2</a:t>
            </a:r>
            <a:r>
              <a:rPr lang="es-ES" sz="6600" b="1" dirty="0" smtClean="0">
                <a:solidFill>
                  <a:srgbClr val="00B0F0"/>
                </a:solidFill>
              </a:rPr>
              <a:t> </a:t>
            </a:r>
            <a:r>
              <a:rPr lang="es-ES" sz="6600" b="1" dirty="0"/>
              <a:t>,</a:t>
            </a:r>
            <a:r>
              <a:rPr lang="es-ES" sz="6600" b="1" dirty="0" smtClean="0"/>
              <a:t> </a:t>
            </a:r>
            <a:r>
              <a:rPr lang="es-ES" sz="6600" b="1" dirty="0" smtClean="0">
                <a:solidFill>
                  <a:srgbClr val="FF0000"/>
                </a:solidFill>
              </a:rPr>
              <a:t>90</a:t>
            </a:r>
            <a:r>
              <a:rPr lang="es-ES" sz="66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54" y="2099584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71" y="213513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10839" y="2447534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7076649" y="2099584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80" y="4219079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85491" y="4882738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15931" y="4535601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65432" y="4840949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210577" y="4568485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95269" y="4917024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34945" y="4688450"/>
            <a:ext cx="734291" cy="789710"/>
          </a:xfrm>
          <a:prstGeom prst="rect">
            <a:avLst/>
          </a:prstGeom>
        </p:spPr>
      </p:pic>
      <p:sp>
        <p:nvSpPr>
          <p:cNvPr id="17" name="Multiplicar 16"/>
          <p:cNvSpPr/>
          <p:nvPr/>
        </p:nvSpPr>
        <p:spPr>
          <a:xfrm>
            <a:off x="6144890" y="459347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88" y="4119409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96" y="1685532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6" name="Grupo 25"/>
          <p:cNvGrpSpPr/>
          <p:nvPr/>
        </p:nvGrpSpPr>
        <p:grpSpPr>
          <a:xfrm>
            <a:off x="408174" y="3275208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32473" y="3508870"/>
            <a:ext cx="2156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r>
              <a:rPr lang="es-ES" sz="6000" b="1" dirty="0" smtClean="0"/>
              <a:t>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15" y="2108072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34513" y="2302356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35071" y="4625246"/>
            <a:ext cx="734291" cy="78971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63821" y="4859851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38" y="2072525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45245" y="2361736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64" y="4215155"/>
            <a:ext cx="1524003" cy="1524003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9690139" y="435737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90058" y="4534232"/>
            <a:ext cx="969818" cy="928255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7791309" y="435435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44" y="3875498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29" y="158540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4" name="Grupo 23"/>
          <p:cNvGrpSpPr/>
          <p:nvPr/>
        </p:nvGrpSpPr>
        <p:grpSpPr>
          <a:xfrm>
            <a:off x="408174" y="3474714"/>
            <a:ext cx="3389856" cy="1608883"/>
            <a:chOff x="408174" y="2610196"/>
            <a:chExt cx="3389856" cy="1608883"/>
          </a:xfrm>
        </p:grpSpPr>
        <p:sp>
          <p:nvSpPr>
            <p:cNvPr id="26" name="Onda 2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5336" y="3710630"/>
            <a:ext cx="23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2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31" y="4093880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18" y="2141326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67516" y="2335610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68324" y="4675125"/>
            <a:ext cx="734291" cy="78971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41" y="2105779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78248" y="2394990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17" y="4265034"/>
            <a:ext cx="1524003" cy="1524003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9723392" y="4407250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923311" y="4584111"/>
            <a:ext cx="969818" cy="928255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6023780" y="438303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11222" y="4799083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39" y="1768661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6" name="Grupo 25"/>
          <p:cNvGrpSpPr/>
          <p:nvPr/>
        </p:nvGrpSpPr>
        <p:grpSpPr>
          <a:xfrm>
            <a:off x="408174" y="3275210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14837" y="3489836"/>
            <a:ext cx="20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3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03" y="3888024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95" y="2045525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81693" y="2239809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18" y="2009978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92425" y="2299189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19" y="4185858"/>
            <a:ext cx="1524003" cy="1524003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9654194" y="432807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54113" y="4504935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08524" y="4886157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84838" y="4587620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363463" y="4755725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20" y="160122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408174" y="3241954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88339" y="3473572"/>
            <a:ext cx="23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40</a:t>
            </a:r>
            <a:r>
              <a:rPr lang="es-ES" sz="6000" b="1" dirty="0" smtClean="0"/>
              <a:t> 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65" y="3862541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2" y="2169706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27810" y="2363990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35" y="2134159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38542" y="2423370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871" y="4165829"/>
            <a:ext cx="1524003" cy="1524003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9623646" y="430804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55577" y="4484906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43488" y="4699878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192146" y="4484906"/>
            <a:ext cx="969818" cy="9282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80057" y="4699878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51703" y="4625795"/>
            <a:ext cx="734291" cy="789710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6007159" y="433370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42045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075706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82049" y="3372315"/>
            <a:ext cx="2276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5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60" y="3719021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89" y="202720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5187" y="222148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2" y="1991654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919" y="2280865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27442" y="4543155"/>
            <a:ext cx="734291" cy="789710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5982898" y="425106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82429" y="4402266"/>
            <a:ext cx="969818" cy="928255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7783680" y="422239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95" y="417188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85806" y="4835544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58" y="148243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32628" y="269284"/>
            <a:ext cx="374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solidFill>
                  <a:srgbClr val="00B0F0"/>
                </a:solidFill>
              </a:rPr>
              <a:t>EUROS</a:t>
            </a:r>
            <a:endParaRPr lang="es-ES" sz="80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2965401" y="4599808"/>
            <a:ext cx="2514252" cy="14235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804358" y="4430007"/>
            <a:ext cx="2732583" cy="15933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861646" y="4499365"/>
            <a:ext cx="2652067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28" y="2183698"/>
            <a:ext cx="1213032" cy="12130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95" y="2183698"/>
            <a:ext cx="1218908" cy="12189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385070" y="4784365"/>
            <a:ext cx="2255626" cy="1239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391592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91693" y="3586795"/>
            <a:ext cx="214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60</a:t>
            </a:r>
            <a:r>
              <a:rPr lang="es-ES" sz="6000" b="1" dirty="0" smtClean="0"/>
              <a:t> 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9" y="3934476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76" y="2112820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4274" y="2307104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99" y="2077273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006" y="2366484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73438" y="4555605"/>
            <a:ext cx="969818" cy="928255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7774689" y="437573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04" y="4325224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76815" y="4988883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21038" y="4638290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49788" y="4872895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1471913"/>
            <a:ext cx="1822078" cy="18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358339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5336" y="3610428"/>
            <a:ext cx="23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7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99" y="3970386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89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5187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2" y="2051034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919" y="2340245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9591" y="4461646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57" y="423126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22968" y="4894924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54677" y="4598411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003161" y="428177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84847" y="4752038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66565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9" name="Grupo 28"/>
          <p:cNvGrpSpPr/>
          <p:nvPr/>
        </p:nvGrpSpPr>
        <p:grpSpPr>
          <a:xfrm>
            <a:off x="408174" y="3391590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22989" y="3620753"/>
            <a:ext cx="228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48" y="3953762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89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5187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2" y="2051034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919" y="2340245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01744" y="4482336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10" y="425195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05121" y="4915614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36830" y="4619101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67000" y="4822603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34618" y="4849539"/>
            <a:ext cx="991672" cy="9899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729717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125585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79454" y="3366657"/>
            <a:ext cx="218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9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45" y="3739315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93" y="2120777"/>
            <a:ext cx="1218908" cy="12609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67491" y="2322964"/>
            <a:ext cx="991672" cy="10241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16" y="2085433"/>
            <a:ext cx="1213032" cy="125490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78223" y="2382344"/>
            <a:ext cx="991672" cy="102412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82706" y="4529092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68" y="4265461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20079" y="4929120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953274" y="4682482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47962" y="4896295"/>
            <a:ext cx="991672" cy="9630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90970" y="4561917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56226" y="4929120"/>
            <a:ext cx="991672" cy="963018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5689364" y="442458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45685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291839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44880" y="3560320"/>
            <a:ext cx="228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r>
              <a:rPr lang="es-ES" sz="6000" b="1" dirty="0" smtClean="0"/>
              <a:t> 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89" y="3974084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57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500355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05" y="2100909"/>
            <a:ext cx="1213032" cy="12130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04837" y="4494896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51" y="4231265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56544" y="4648286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13133" y="4765623"/>
            <a:ext cx="991672" cy="963018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7703729" y="437100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06" y="2106291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43104" y="230057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91805" y="205203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9553126" y="438213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571882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341717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90037" y="3582789"/>
            <a:ext cx="219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2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27" y="3924212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90" y="213229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54888" y="232657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38" y="2146619"/>
            <a:ext cx="1213032" cy="12130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27235" y="4497243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49" y="4233612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78942" y="4650633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03966" y="4794597"/>
            <a:ext cx="991672" cy="963018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6034087" y="438448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39" y="2152001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97637" y="234628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46338" y="209774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9575524" y="438448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82" y="166928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158833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42812" y="3440854"/>
            <a:ext cx="259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30</a:t>
            </a:r>
            <a:r>
              <a:rPr lang="es-ES" sz="6000" b="1" dirty="0" smtClean="0"/>
              <a:t>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30" y="3880262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80" y="211983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50478" y="231411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28" y="2134159"/>
            <a:ext cx="1213032" cy="12130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71964" y="4494896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78" y="4231265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23671" y="4648286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48695" y="4792250"/>
            <a:ext cx="991672" cy="96301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29" y="2139541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93227" y="233382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41928" y="208528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9620253" y="438213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71596" y="4792250"/>
            <a:ext cx="991672" cy="9630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56797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408174" y="3059079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39729" y="3320812"/>
            <a:ext cx="2514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4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57" y="3709984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579" y="2074409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18977" y="2268693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27" y="2088737"/>
            <a:ext cx="1213032" cy="12130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98972" y="4515974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85" y="4219093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969541" y="4652739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75703" y="4813328"/>
            <a:ext cx="991672" cy="96301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28" y="2077494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61726" y="2288403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10427" y="203986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9848010" y="436996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19212" y="4516966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78053" y="4780078"/>
            <a:ext cx="991672" cy="963018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5725149" y="4389923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65" y="139049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0" name="Grupo 29"/>
          <p:cNvGrpSpPr/>
          <p:nvPr/>
        </p:nvGrpSpPr>
        <p:grpSpPr>
          <a:xfrm>
            <a:off x="408174" y="3258589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60746" y="3527070"/>
            <a:ext cx="184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</a:t>
            </a:r>
            <a:r>
              <a:rPr lang="es-ES" sz="6000" b="1" dirty="0" smtClean="0"/>
              <a:t>, </a:t>
            </a:r>
            <a:r>
              <a:rPr lang="es-ES" sz="6000" b="1" dirty="0">
                <a:solidFill>
                  <a:srgbClr val="FF0000"/>
                </a:solidFill>
              </a:rPr>
              <a:t>5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35" y="3915110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86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89184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34" y="2100909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35" y="2089666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31933" y="230057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80634" y="205203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74" y="423126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6285" y="4894924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09480" y="4648286"/>
            <a:ext cx="734291" cy="789710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5745570" y="439038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48615" y="4553311"/>
            <a:ext cx="969818" cy="928255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7794635" y="4448237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53261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042456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44176" y="3291227"/>
            <a:ext cx="1932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60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3" y="3663827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31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30329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79" y="2100909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80" y="2089666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73078" y="230057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21779" y="205203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9" y="423126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84860" y="4894924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07065" y="4553311"/>
            <a:ext cx="969818" cy="928255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7753085" y="4448237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66401" y="4656157"/>
            <a:ext cx="734291" cy="7897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84442" y="4742517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2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53" y="1492455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4" y="142277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87287" y="643107"/>
            <a:ext cx="470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4000" b="1" u="sng" dirty="0" smtClean="0">
                <a:solidFill>
                  <a:srgbClr val="00B0F0"/>
                </a:solidFill>
              </a:rPr>
              <a:t>Euros</a:t>
            </a:r>
            <a:endParaRPr lang="es-ES" sz="40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72" y="5458691"/>
            <a:ext cx="1218908" cy="1218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7360843" y="4426716"/>
            <a:ext cx="706582" cy="6788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859775" y="1621954"/>
            <a:ext cx="928254" cy="983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2" y="4878940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274618" y="5320146"/>
            <a:ext cx="734291" cy="7897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011867" y="3133134"/>
            <a:ext cx="969818" cy="9282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1482436" y="3685309"/>
            <a:ext cx="609600" cy="637309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5084261" y="322810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1351180" y="354048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259173" y="213455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331561" y="5762069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69" y="5089448"/>
            <a:ext cx="1213032" cy="12130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15" y="1902074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1154114" y="4430237"/>
            <a:ext cx="706582" cy="67887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0424464" y="1994069"/>
            <a:ext cx="928254" cy="98367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741721" y="3503666"/>
            <a:ext cx="969818" cy="92825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720658" y="3335728"/>
            <a:ext cx="609600" cy="63730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52" y="3139789"/>
            <a:ext cx="1218908" cy="121890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67338" y="2150857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235312" y="5352183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192415" y="3503666"/>
            <a:ext cx="991672" cy="989954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3859775" y="16769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Multiplicar 41"/>
          <p:cNvSpPr/>
          <p:nvPr/>
        </p:nvSpPr>
        <p:spPr>
          <a:xfrm>
            <a:off x="6568258" y="322810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Multiplicar 42"/>
          <p:cNvSpPr/>
          <p:nvPr/>
        </p:nvSpPr>
        <p:spPr>
          <a:xfrm>
            <a:off x="7249352" y="434283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ultiplicar 43"/>
          <p:cNvSpPr/>
          <p:nvPr/>
        </p:nvSpPr>
        <p:spPr>
          <a:xfrm>
            <a:off x="8790556" y="355112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Multiplicar 44"/>
          <p:cNvSpPr/>
          <p:nvPr/>
        </p:nvSpPr>
        <p:spPr>
          <a:xfrm>
            <a:off x="10445780" y="19946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Multiplicar 45"/>
          <p:cNvSpPr/>
          <p:nvPr/>
        </p:nvSpPr>
        <p:spPr>
          <a:xfrm>
            <a:off x="11050205" y="43124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Multiplicar 46"/>
          <p:cNvSpPr/>
          <p:nvPr/>
        </p:nvSpPr>
        <p:spPr>
          <a:xfrm>
            <a:off x="3582394" y="518803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Multiplicar 47"/>
          <p:cNvSpPr/>
          <p:nvPr/>
        </p:nvSpPr>
        <p:spPr>
          <a:xfrm>
            <a:off x="1204110" y="52268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142848" y="5257236"/>
            <a:ext cx="2255626" cy="123900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617229" y="5597740"/>
            <a:ext cx="991672" cy="98995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5456301" y="1412092"/>
            <a:ext cx="2074908" cy="117480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047432" y="1788411"/>
            <a:ext cx="991672" cy="98995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2" y="503780"/>
            <a:ext cx="1002162" cy="1002162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1090884" y="438385"/>
            <a:ext cx="2556519" cy="10638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8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225335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59299" y="3506452"/>
            <a:ext cx="208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70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28" y="3898107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82" y="2187344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63580" y="2381628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30" y="2201672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31" y="2190429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06329" y="2401338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55030" y="215279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55" y="4248949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38066" y="4912608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60271" y="4570995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19607" y="4673841"/>
            <a:ext cx="734291" cy="789710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5855173" y="4482546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25527" y="4803441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63" y="161448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175462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26999" y="3444628"/>
            <a:ext cx="1890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54" y="3835403"/>
            <a:ext cx="481911" cy="43733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26" y="2106976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33524" y="2301260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74" y="2121304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75" y="2110061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76273" y="2320970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24974" y="207242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78" y="4185829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41289" y="4849488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63494" y="4507875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22830" y="4610721"/>
            <a:ext cx="734291" cy="7897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28750" y="4740321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40871" y="4719878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1" b="25541"/>
          <a:stretch/>
        </p:blipFill>
        <p:spPr>
          <a:xfrm>
            <a:off x="789626" y="1799159"/>
            <a:ext cx="2626951" cy="12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7" name="Grupo 36"/>
          <p:cNvGrpSpPr/>
          <p:nvPr/>
        </p:nvGrpSpPr>
        <p:grpSpPr>
          <a:xfrm>
            <a:off x="408174" y="3424837"/>
            <a:ext cx="3389856" cy="1608883"/>
            <a:chOff x="408174" y="2610196"/>
            <a:chExt cx="3389856" cy="1608883"/>
          </a:xfrm>
        </p:grpSpPr>
        <p:sp>
          <p:nvSpPr>
            <p:cNvPr id="38" name="Onda 37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21256" y="3660753"/>
            <a:ext cx="201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90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13" y="4057207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77" y="2145223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66775" y="2339507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25" y="2159551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6" y="2148308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09524" y="2359217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58225" y="211067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98" y="4169204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4509" y="4832863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95464" y="4491250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40169" y="4594096"/>
            <a:ext cx="734291" cy="7897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60720" y="4723696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81815" y="4510680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7071" y="4743126"/>
            <a:ext cx="991672" cy="989954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5611503" y="433080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26" y="1481899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408174" y="3059083"/>
            <a:ext cx="3389856" cy="1608883"/>
            <a:chOff x="408174" y="2610196"/>
            <a:chExt cx="3389856" cy="1608883"/>
          </a:xfrm>
        </p:grpSpPr>
        <p:sp>
          <p:nvSpPr>
            <p:cNvPr id="23" name="Onda 2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86932" y="3300155"/>
            <a:ext cx="20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42" y="3651993"/>
            <a:ext cx="481911" cy="48191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63724" y="4539381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81765" y="4648538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19" y="4180989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594344" y="4331863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21261" y="4436535"/>
            <a:ext cx="969818" cy="928255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7667281" y="4331461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603842" y="2121934"/>
            <a:ext cx="2255626" cy="12390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78223" y="2462438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83" y="2075896"/>
            <a:ext cx="1218908" cy="1218908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9093693" y="2142029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50" y="142400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408174" y="3175454"/>
            <a:ext cx="3389856" cy="1608883"/>
            <a:chOff x="408174" y="2610196"/>
            <a:chExt cx="3389856" cy="1608883"/>
          </a:xfrm>
        </p:grpSpPr>
        <p:sp>
          <p:nvSpPr>
            <p:cNvPr id="23" name="Onda 2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57359" y="3415932"/>
            <a:ext cx="20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20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58" y="3761228"/>
            <a:ext cx="481911" cy="48191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73" y="4233754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760598" y="438462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87762" y="4489300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624695" y="2148048"/>
            <a:ext cx="2255626" cy="12390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99076" y="2488552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36" y="2102010"/>
            <a:ext cx="1218908" cy="1218908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9164421" y="213489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58186" y="4715375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47099" y="4592146"/>
            <a:ext cx="734291" cy="789710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5818433" y="432885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1" y="1258002"/>
            <a:ext cx="1917452" cy="19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0" name="Grupo 29"/>
          <p:cNvGrpSpPr/>
          <p:nvPr/>
        </p:nvGrpSpPr>
        <p:grpSpPr>
          <a:xfrm>
            <a:off x="408174" y="3391594"/>
            <a:ext cx="3389856" cy="1608883"/>
            <a:chOff x="408174" y="2610196"/>
            <a:chExt cx="3389856" cy="1608883"/>
          </a:xfrm>
        </p:grpSpPr>
        <p:sp>
          <p:nvSpPr>
            <p:cNvPr id="31" name="Onda 3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94305" y="3632666"/>
            <a:ext cx="1978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14" y="3955079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1" y="2104742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34209" y="2299026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59" y="2119070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60" y="2107827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76958" y="2318736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68122" y="2333696"/>
            <a:ext cx="991672" cy="9899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900365" y="4555283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18406" y="4664440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17" y="4196891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863242" y="434776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40779" y="4452437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20438" y="4672851"/>
            <a:ext cx="991672" cy="9899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2" y="182692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9" name="Grupo 28"/>
          <p:cNvGrpSpPr/>
          <p:nvPr/>
        </p:nvGrpSpPr>
        <p:grpSpPr>
          <a:xfrm>
            <a:off x="408174" y="3192087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74232" y="3442613"/>
            <a:ext cx="2115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40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64" y="3811111"/>
            <a:ext cx="481911" cy="48191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35" y="4246694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500160" y="439756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671088" y="2102010"/>
            <a:ext cx="2255626" cy="12390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469" y="2488552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29" y="2102010"/>
            <a:ext cx="1218908" cy="1218908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9160939" y="216814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976211" y="4502240"/>
            <a:ext cx="969818" cy="9282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46635" y="4728315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365916" y="4502240"/>
            <a:ext cx="969818" cy="92825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36340" y="4728315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79" y="1542821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275204"/>
            <a:ext cx="3389856" cy="1608883"/>
            <a:chOff x="408174" y="2610196"/>
            <a:chExt cx="3389856" cy="1608883"/>
          </a:xfrm>
        </p:grpSpPr>
        <p:sp>
          <p:nvSpPr>
            <p:cNvPr id="37" name="Onda 36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08174" y="3516276"/>
            <a:ext cx="201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3894771"/>
            <a:ext cx="481911" cy="48191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700888" y="2185893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75269" y="2526397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17" y="2185893"/>
            <a:ext cx="1218908" cy="1218908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8201802" y="2252026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865" y="2150592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10028450" y="2216725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58" y="4237355"/>
            <a:ext cx="1524003" cy="152400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6069" y="4901014"/>
            <a:ext cx="991672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46975" y="4542776"/>
            <a:ext cx="969818" cy="928255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8292995" y="4437702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94700" y="4559401"/>
            <a:ext cx="969818" cy="928255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7040720" y="4454327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856863" y="4572524"/>
            <a:ext cx="969818" cy="928255"/>
          </a:xfrm>
          <a:prstGeom prst="rect">
            <a:avLst/>
          </a:prstGeom>
        </p:spPr>
      </p:pic>
      <p:sp>
        <p:nvSpPr>
          <p:cNvPr id="44" name="Multiplicar 43"/>
          <p:cNvSpPr/>
          <p:nvPr/>
        </p:nvSpPr>
        <p:spPr>
          <a:xfrm>
            <a:off x="5802883" y="4467450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8" y="1387494"/>
            <a:ext cx="1819658" cy="18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5" grpId="0" animBg="1"/>
      <p:bldP spid="42" grpId="0" animBg="1"/>
      <p:bldP spid="4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2" name="Grupo 31"/>
          <p:cNvGrpSpPr/>
          <p:nvPr/>
        </p:nvGrpSpPr>
        <p:grpSpPr>
          <a:xfrm>
            <a:off x="408174" y="3491330"/>
            <a:ext cx="3389856" cy="1608883"/>
            <a:chOff x="408174" y="2610196"/>
            <a:chExt cx="3389856" cy="1608883"/>
          </a:xfrm>
        </p:grpSpPr>
        <p:sp>
          <p:nvSpPr>
            <p:cNvPr id="33" name="Onda 3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110897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150" y="3781529"/>
            <a:ext cx="1992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60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852598" y="2174815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26979" y="2515319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09" y="2194910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7215294" y="226104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77" y="2181108"/>
            <a:ext cx="1213032" cy="1213032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5720477" y="2132233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85075" y="4521702"/>
            <a:ext cx="969818" cy="92825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55499" y="4747777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778103" y="4521702"/>
            <a:ext cx="969818" cy="92825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48527" y="4747777"/>
            <a:ext cx="991672" cy="9899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49311" y="4521702"/>
            <a:ext cx="969818" cy="928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19735" y="4747777"/>
            <a:ext cx="991672" cy="98995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21" y="4213728"/>
            <a:ext cx="1524003" cy="1524003"/>
          </a:xfrm>
          <a:prstGeom prst="rect">
            <a:avLst/>
          </a:prstGeom>
        </p:spPr>
      </p:pic>
      <p:sp>
        <p:nvSpPr>
          <p:cNvPr id="46" name="Multiplicar 45"/>
          <p:cNvSpPr/>
          <p:nvPr/>
        </p:nvSpPr>
        <p:spPr>
          <a:xfrm>
            <a:off x="9720746" y="436460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96" y="1660209"/>
            <a:ext cx="1805886" cy="18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4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7" name="Grupo 36"/>
          <p:cNvGrpSpPr/>
          <p:nvPr/>
        </p:nvGrpSpPr>
        <p:grpSpPr>
          <a:xfrm>
            <a:off x="408174" y="3325082"/>
            <a:ext cx="3389856" cy="1608883"/>
            <a:chOff x="408174" y="2610196"/>
            <a:chExt cx="3389856" cy="1608883"/>
          </a:xfrm>
        </p:grpSpPr>
        <p:sp>
          <p:nvSpPr>
            <p:cNvPr id="38" name="Onda 37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3944649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0370" y="3621691"/>
            <a:ext cx="20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70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760356" y="2155150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34737" y="2495654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15" y="2221650"/>
            <a:ext cx="1218908" cy="1218908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8410900" y="228778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3" y="2186349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9988168" y="2252482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8" y="4252939"/>
            <a:ext cx="1524003" cy="152400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58799" y="4916598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924209" y="4578081"/>
            <a:ext cx="734291" cy="78971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42250" y="4687238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817417" y="4578081"/>
            <a:ext cx="734291" cy="7897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735458" y="4687238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9" b="100000" l="9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910">
            <a:off x="2272613" y="1696617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97" y="1373234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0" y="178891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87237" y="401460"/>
            <a:ext cx="165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err="1" smtClean="0">
                <a:solidFill>
                  <a:srgbClr val="FF0000"/>
                </a:solidFill>
              </a:rPr>
              <a:t>Cèntims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72" y="5458691"/>
            <a:ext cx="1218908" cy="1218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6143330" y="4878044"/>
            <a:ext cx="706582" cy="6788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740132" y="2085736"/>
            <a:ext cx="928254" cy="983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2" y="4878940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424746" y="5238258"/>
            <a:ext cx="734291" cy="7897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4930634" y="3570275"/>
            <a:ext cx="969818" cy="9282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1482436" y="3685309"/>
            <a:ext cx="609600" cy="637309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1204082" y="202964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10230777" y="564094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130138" y="2513712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91763" y="5044533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146876" y="4003553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911612" y="5762069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515564" y="5457622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440872" y="3772223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06" y="5299982"/>
            <a:ext cx="1213032" cy="12130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15" y="1902074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1154114" y="4430237"/>
            <a:ext cx="706582" cy="67887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0424464" y="1994069"/>
            <a:ext cx="928254" cy="98367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31128" y="1296026"/>
            <a:ext cx="734291" cy="78971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741721" y="3503666"/>
            <a:ext cx="969818" cy="92825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720658" y="3335728"/>
            <a:ext cx="609600" cy="637309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7756222" y="547835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ultiplicar 28"/>
          <p:cNvSpPr/>
          <p:nvPr/>
        </p:nvSpPr>
        <p:spPr>
          <a:xfrm>
            <a:off x="8064831" y="203627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649341" y="2482765"/>
            <a:ext cx="991672" cy="9899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246500" y="4566963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930676" y="3967793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06258" y="1602430"/>
            <a:ext cx="991672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79094" y="3422642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86" y="3596030"/>
            <a:ext cx="1218908" cy="1218908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2933602" y="373022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9" y="6241303"/>
            <a:ext cx="1345826" cy="31057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9" y="242910"/>
            <a:ext cx="1002162" cy="1002162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885643" y="266512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8" grpId="0" animBg="1"/>
      <p:bldP spid="29" grpId="0" animBg="1"/>
      <p:bldP spid="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6" name="Grupo 35"/>
          <p:cNvGrpSpPr/>
          <p:nvPr/>
        </p:nvGrpSpPr>
        <p:grpSpPr>
          <a:xfrm>
            <a:off x="408174" y="3557829"/>
            <a:ext cx="3389856" cy="1608883"/>
            <a:chOff x="408174" y="2610196"/>
            <a:chExt cx="3389856" cy="1608883"/>
          </a:xfrm>
        </p:grpSpPr>
        <p:sp>
          <p:nvSpPr>
            <p:cNvPr id="39" name="Onda 3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07" y="4227271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7824" y="3854438"/>
            <a:ext cx="2166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45" y="2140502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61343" y="2334786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93" y="2154830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94" y="2143587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04092" y="2354496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595256" y="2369456"/>
            <a:ext cx="991672" cy="9899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758384" y="4632917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23977" y="4853768"/>
            <a:ext cx="991672" cy="98995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5143" y="4509526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94802" y="4729940"/>
            <a:ext cx="991672" cy="9899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739516" y="4632917"/>
            <a:ext cx="734291" cy="78971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46242" y="4820518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003735" y="4473827"/>
            <a:ext cx="969818" cy="92825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51731" y="4609772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238810" y="4494372"/>
            <a:ext cx="969818" cy="92825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318469" y="4714786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200888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6" name="Grupo 35"/>
          <p:cNvGrpSpPr/>
          <p:nvPr/>
        </p:nvGrpSpPr>
        <p:grpSpPr>
          <a:xfrm>
            <a:off x="408174" y="3408206"/>
            <a:ext cx="3389856" cy="1608883"/>
            <a:chOff x="408174" y="2610196"/>
            <a:chExt cx="3389856" cy="1608883"/>
          </a:xfrm>
        </p:grpSpPr>
        <p:sp>
          <p:nvSpPr>
            <p:cNvPr id="38" name="Onda 37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027773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0117" y="3698405"/>
            <a:ext cx="2036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90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38572" y="2167544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12953" y="2508048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83" y="2187639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7301268" y="2253772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51" y="2173837"/>
            <a:ext cx="1213032" cy="1213032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5806451" y="212496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00590" y="4526147"/>
            <a:ext cx="969818" cy="92825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71014" y="4752222"/>
            <a:ext cx="991672" cy="9899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480951" y="4526147"/>
            <a:ext cx="969818" cy="928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551375" y="4752222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58" y="4220730"/>
            <a:ext cx="1524003" cy="152400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6069" y="4884389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790304" y="4648067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526277" y="436754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87" y="177129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3" name="Grupo 22"/>
          <p:cNvGrpSpPr/>
          <p:nvPr/>
        </p:nvGrpSpPr>
        <p:grpSpPr>
          <a:xfrm>
            <a:off x="408174" y="3607716"/>
            <a:ext cx="3389856" cy="1608883"/>
            <a:chOff x="408174" y="2610196"/>
            <a:chExt cx="3389856" cy="1608883"/>
          </a:xfrm>
        </p:grpSpPr>
        <p:sp>
          <p:nvSpPr>
            <p:cNvPr id="24" name="Onda 2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227283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0733" y="3843632"/>
            <a:ext cx="204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F0"/>
                </a:solidFill>
              </a:rPr>
              <a:t>6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55211" y="2200794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29592" y="2541298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72" y="2220889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7417657" y="2287022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76" y="2200794"/>
            <a:ext cx="1213032" cy="121303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25099" y="4612372"/>
            <a:ext cx="734291" cy="7897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43140" y="4721529"/>
            <a:ext cx="991672" cy="9899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51" y="4253980"/>
            <a:ext cx="1524003" cy="1524003"/>
          </a:xfrm>
          <a:prstGeom prst="rect">
            <a:avLst/>
          </a:prstGeom>
        </p:spPr>
      </p:pic>
      <p:sp>
        <p:nvSpPr>
          <p:cNvPr id="38" name="Multiplicar 37"/>
          <p:cNvSpPr/>
          <p:nvPr/>
        </p:nvSpPr>
        <p:spPr>
          <a:xfrm>
            <a:off x="9787976" y="440485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665513" y="4509526"/>
            <a:ext cx="969818" cy="928255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7611533" y="4404452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24566" y="2596497"/>
            <a:ext cx="991672" cy="9899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5" y="1445441"/>
            <a:ext cx="2088407" cy="20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4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408174" y="3374959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3977902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20" y="2207826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22318" y="2402110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76" y="2207826"/>
            <a:ext cx="108000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98067" y="2421820"/>
            <a:ext cx="991672" cy="9899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74979" y="4612369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93020" y="4721526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31" y="4253977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837856" y="440485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14" y="2226156"/>
            <a:ext cx="1080000" cy="108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322362" y="2420440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9340953" y="2226158"/>
            <a:ext cx="1836000" cy="100850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9655017" y="2151878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788063" y="4593742"/>
            <a:ext cx="734291" cy="78971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706104" y="4702899"/>
            <a:ext cx="991672" cy="989954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55540" y="3682725"/>
            <a:ext cx="2846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F0"/>
                </a:solidFill>
              </a:rPr>
              <a:t>6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20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69505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0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408174" y="3773970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393537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2437" y="4070579"/>
            <a:ext cx="213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7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13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962174" y="4638691"/>
            <a:ext cx="609600" cy="6373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47318" y="4657414"/>
            <a:ext cx="991672" cy="989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5792342" y="4614832"/>
            <a:ext cx="609600" cy="6373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696775" y="4657414"/>
            <a:ext cx="991672" cy="989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8083396" y="4638690"/>
            <a:ext cx="609600" cy="6373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72233" y="4657414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9170143" y="4538631"/>
            <a:ext cx="734291" cy="78971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53474" y="4751052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148821" y="4451053"/>
            <a:ext cx="969818" cy="928255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10221215" y="454602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6" y="2226156"/>
            <a:ext cx="1218908" cy="121890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574234" y="2420440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872081" y="2167544"/>
            <a:ext cx="2255626" cy="1239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46462" y="2508048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60" y="2190462"/>
            <a:ext cx="1213032" cy="1213032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5806460" y="214158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89" y="1408034"/>
            <a:ext cx="2238899" cy="22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9" name="Grupo 28"/>
          <p:cNvGrpSpPr/>
          <p:nvPr/>
        </p:nvGrpSpPr>
        <p:grpSpPr>
          <a:xfrm>
            <a:off x="408174" y="3308459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Elipse 4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3928026"/>
            <a:ext cx="481911" cy="48191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772713" y="4612372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57256" y="4721529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22" y="4253980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837847" y="440485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52" y="2209531"/>
            <a:ext cx="1218908" cy="121890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590850" y="2403815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918561" y="4593745"/>
            <a:ext cx="734291" cy="78971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869852" y="4752778"/>
            <a:ext cx="991672" cy="95228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99284" y="3615760"/>
            <a:ext cx="208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7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915922" y="4593745"/>
            <a:ext cx="734291" cy="7897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33963" y="4702902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888697" y="2150919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63078" y="2491423"/>
            <a:ext cx="991672" cy="98995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76" y="2173837"/>
            <a:ext cx="1213032" cy="1213032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5823076" y="212496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889576" y="4678139"/>
            <a:ext cx="612000" cy="64853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56351" y="4798617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52" b="97548" l="0" r="983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21" y="1859717"/>
            <a:ext cx="1524003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15" b="89646" l="0" r="98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536">
            <a:off x="1425141" y="1558648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9632">
            <a:off x="612680" y="2089561"/>
            <a:ext cx="834182" cy="8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6636" y="3940495"/>
            <a:ext cx="2262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8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03</a:t>
            </a:r>
            <a:endParaRPr lang="es-ES" sz="6000" b="1" dirty="0">
              <a:solidFill>
                <a:srgbClr val="FF000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645861" y="3967119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9" name="Grupo 38"/>
          <p:cNvGrpSpPr/>
          <p:nvPr/>
        </p:nvGrpSpPr>
        <p:grpSpPr>
          <a:xfrm>
            <a:off x="408174" y="3624337"/>
            <a:ext cx="3389856" cy="1608883"/>
            <a:chOff x="408174" y="2610196"/>
            <a:chExt cx="3389856" cy="1608883"/>
          </a:xfrm>
        </p:grpSpPr>
        <p:sp>
          <p:nvSpPr>
            <p:cNvPr id="40" name="Onda 3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42" y="4292445"/>
            <a:ext cx="481911" cy="4819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9917291" y="4595746"/>
            <a:ext cx="734291" cy="789710"/>
          </a:xfrm>
          <a:prstGeom prst="rect">
            <a:avLst/>
          </a:prstGeom>
        </p:spPr>
      </p:pic>
      <p:sp>
        <p:nvSpPr>
          <p:cNvPr id="14" name="Multiplicar 13"/>
          <p:cNvSpPr/>
          <p:nvPr/>
        </p:nvSpPr>
        <p:spPr>
          <a:xfrm rot="162214">
            <a:off x="9827236" y="453006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703896" y="4595746"/>
            <a:ext cx="734291" cy="789710"/>
          </a:xfrm>
          <a:prstGeom prst="rect">
            <a:avLst/>
          </a:prstGeom>
        </p:spPr>
      </p:pic>
      <p:sp>
        <p:nvSpPr>
          <p:cNvPr id="16" name="Multiplicar 15"/>
          <p:cNvSpPr/>
          <p:nvPr/>
        </p:nvSpPr>
        <p:spPr>
          <a:xfrm>
            <a:off x="8648834" y="453340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807282" y="4651179"/>
            <a:ext cx="609600" cy="63730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14695" y="4777414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093940" y="4653169"/>
            <a:ext cx="609600" cy="63730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11304" y="4824335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7598194" y="4684957"/>
            <a:ext cx="609600" cy="63730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453253" y="4790085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88" y="2176261"/>
            <a:ext cx="1218908" cy="12189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607486" y="2370545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05333" y="2117649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79714" y="2458153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12" y="2140567"/>
            <a:ext cx="1213032" cy="121303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61896" y="2516760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" y="1255299"/>
            <a:ext cx="2909255" cy="29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591083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210650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0986" y="3881282"/>
            <a:ext cx="231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8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60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77" y="2242779"/>
            <a:ext cx="1218908" cy="12189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607475" y="2437063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05322" y="2184167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79703" y="2524671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01" y="2207085"/>
            <a:ext cx="1213032" cy="121303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61885" y="2583278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150211" y="4559396"/>
            <a:ext cx="969818" cy="9282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20635" y="4785471"/>
            <a:ext cx="991672" cy="9899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793362" y="4559396"/>
            <a:ext cx="969818" cy="92825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63786" y="4785471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497571" y="4559396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567995" y="4785471"/>
            <a:ext cx="991672" cy="98995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77" y="4251422"/>
            <a:ext cx="1524003" cy="1524003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9802502" y="440229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11" y="1685031"/>
            <a:ext cx="1815382" cy="18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41" name="Grupo 40"/>
          <p:cNvGrpSpPr/>
          <p:nvPr/>
        </p:nvGrpSpPr>
        <p:grpSpPr>
          <a:xfrm>
            <a:off x="408174" y="3624332"/>
            <a:ext cx="3389856" cy="1608883"/>
            <a:chOff x="408174" y="2610196"/>
            <a:chExt cx="3389856" cy="1608883"/>
          </a:xfrm>
        </p:grpSpPr>
        <p:sp>
          <p:nvSpPr>
            <p:cNvPr id="42" name="Onda 4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Elipse 4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Elipse 4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243899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5485" y="3914531"/>
            <a:ext cx="2006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9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90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88" y="2192906"/>
            <a:ext cx="1218908" cy="12189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272486" y="2387190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9277044" y="2242936"/>
            <a:ext cx="1967036" cy="108048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894300" y="2546096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934087" y="4542772"/>
            <a:ext cx="969818" cy="9282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04511" y="4768847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414448" y="4542772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84872" y="4768847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82" y="2170672"/>
            <a:ext cx="1218908" cy="12189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29180" y="2364956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66" y="2189334"/>
            <a:ext cx="1213032" cy="1213032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5710866" y="214045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34668" y="4652222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779606" y="458987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55" y="427060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6066" y="4934264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" y="1263535"/>
            <a:ext cx="2354145" cy="23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7" name="CuadroTexto 36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8" name="Grupo 37"/>
          <p:cNvGrpSpPr/>
          <p:nvPr/>
        </p:nvGrpSpPr>
        <p:grpSpPr>
          <a:xfrm>
            <a:off x="408174" y="3873722"/>
            <a:ext cx="3389856" cy="1608883"/>
            <a:chOff x="408174" y="2610196"/>
            <a:chExt cx="3389856" cy="1608883"/>
          </a:xfrm>
        </p:grpSpPr>
        <p:sp>
          <p:nvSpPr>
            <p:cNvPr id="41" name="Onda 4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Elipse 4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38" y="4526539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8378" y="4202799"/>
            <a:ext cx="2496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40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68" y="2209527"/>
            <a:ext cx="1218908" cy="12189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322366" y="2403811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9344761" y="2333464"/>
            <a:ext cx="1802228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688066" y="2524289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100347" y="4492891"/>
            <a:ext cx="969818" cy="9282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70771" y="4718966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580708" y="4492891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651132" y="4718966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37" y="2187293"/>
            <a:ext cx="1218908" cy="12189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62435" y="2381577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97" y="2205955"/>
            <a:ext cx="1213032" cy="121303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17555" y="4602341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912618" y="453999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59919" y="2491378"/>
            <a:ext cx="991672" cy="9899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75" y="4184917"/>
            <a:ext cx="1524003" cy="1524003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9802500" y="433579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8" y="1461003"/>
            <a:ext cx="2335869" cy="23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274618" y="5320146"/>
            <a:ext cx="734291" cy="7897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3752192" y="2698419"/>
            <a:ext cx="609600" cy="6373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634992" y="2633887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15" y="5017139"/>
            <a:ext cx="1213032" cy="121303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720658" y="3335728"/>
            <a:ext cx="609600" cy="637309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1204110" y="52268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82022" y="3660582"/>
            <a:ext cx="991672" cy="989954"/>
          </a:xfrm>
          <a:prstGeom prst="rect">
            <a:avLst/>
          </a:prstGeom>
        </p:spPr>
      </p:pic>
      <p:sp>
        <p:nvSpPr>
          <p:cNvPr id="53" name="Multiplicar 52"/>
          <p:cNvSpPr/>
          <p:nvPr/>
        </p:nvSpPr>
        <p:spPr>
          <a:xfrm>
            <a:off x="1204082" y="19946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Multiplicar 53"/>
          <p:cNvSpPr/>
          <p:nvPr/>
        </p:nvSpPr>
        <p:spPr>
          <a:xfrm>
            <a:off x="10208831" y="518120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4472600" y="4817280"/>
            <a:ext cx="734291" cy="789710"/>
          </a:xfrm>
          <a:prstGeom prst="rect">
            <a:avLst/>
          </a:prstGeom>
        </p:spPr>
      </p:pic>
      <p:sp>
        <p:nvSpPr>
          <p:cNvPr id="56" name="Multiplicar 55"/>
          <p:cNvSpPr/>
          <p:nvPr/>
        </p:nvSpPr>
        <p:spPr>
          <a:xfrm>
            <a:off x="4402092" y="472400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951" y="1845344"/>
            <a:ext cx="1213032" cy="1213032"/>
          </a:xfrm>
          <a:prstGeom prst="rect">
            <a:avLst/>
          </a:prstGeom>
        </p:spPr>
      </p:pic>
      <p:sp>
        <p:nvSpPr>
          <p:cNvPr id="58" name="Multiplicar 57"/>
          <p:cNvSpPr/>
          <p:nvPr/>
        </p:nvSpPr>
        <p:spPr>
          <a:xfrm>
            <a:off x="9405267" y="200941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33966" y="2087933"/>
            <a:ext cx="734291" cy="789710"/>
          </a:xfrm>
          <a:prstGeom prst="rect">
            <a:avLst/>
          </a:prstGeom>
        </p:spPr>
      </p:pic>
      <p:sp>
        <p:nvSpPr>
          <p:cNvPr id="60" name="Multiplicar 59"/>
          <p:cNvSpPr/>
          <p:nvPr/>
        </p:nvSpPr>
        <p:spPr>
          <a:xfrm>
            <a:off x="6263458" y="19946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7955653" y="4828548"/>
            <a:ext cx="609600" cy="637309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44600" y="4694119"/>
            <a:ext cx="991672" cy="989954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2650100" y="4179971"/>
            <a:ext cx="609600" cy="637309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2551228" y="4068749"/>
            <a:ext cx="991672" cy="989954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9390169" y="3582496"/>
            <a:ext cx="734291" cy="789710"/>
          </a:xfrm>
          <a:prstGeom prst="rect">
            <a:avLst/>
          </a:prstGeom>
        </p:spPr>
      </p:pic>
      <p:sp>
        <p:nvSpPr>
          <p:cNvPr id="66" name="Multiplicar 65"/>
          <p:cNvSpPr/>
          <p:nvPr/>
        </p:nvSpPr>
        <p:spPr>
          <a:xfrm>
            <a:off x="9319661" y="348922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41" y="5316929"/>
            <a:ext cx="1213032" cy="1213032"/>
          </a:xfrm>
          <a:prstGeom prst="rect">
            <a:avLst/>
          </a:prstGeom>
        </p:spPr>
      </p:pic>
      <p:sp>
        <p:nvSpPr>
          <p:cNvPr id="68" name="Multiplicar 67"/>
          <p:cNvSpPr/>
          <p:nvPr/>
        </p:nvSpPr>
        <p:spPr>
          <a:xfrm>
            <a:off x="6153857" y="548099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2742264" y="509228"/>
            <a:ext cx="609600" cy="63730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86380" y="255503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2164215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1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6" grpId="0" animBg="1"/>
      <p:bldP spid="58" grpId="0" animBg="1"/>
      <p:bldP spid="60" grpId="0" animBg="1"/>
      <p:bldP spid="66" grpId="0" animBg="1"/>
      <p:bldP spid="6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690845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Elipse 4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0" name="Imagen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3" y="4310412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9173" y="3987285"/>
            <a:ext cx="2611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20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597340" y="4576018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667764" y="4802093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718300" y="4685468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663238" y="462312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13" y="4268044"/>
            <a:ext cx="1524003" cy="1524003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9819138" y="441891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9115667" y="2153671"/>
            <a:ext cx="2074908" cy="117480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06798" y="2529990"/>
            <a:ext cx="991672" cy="9899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60" y="2172333"/>
            <a:ext cx="1213032" cy="1213032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5711460" y="212345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80" y="2170139"/>
            <a:ext cx="1213032" cy="1213032"/>
          </a:xfrm>
          <a:prstGeom prst="rect">
            <a:avLst/>
          </a:prstGeom>
        </p:spPr>
      </p:pic>
      <p:sp>
        <p:nvSpPr>
          <p:cNvPr id="41" name="Multiplicar 40"/>
          <p:cNvSpPr/>
          <p:nvPr/>
        </p:nvSpPr>
        <p:spPr>
          <a:xfrm>
            <a:off x="6869253" y="213265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67" y="2171236"/>
            <a:ext cx="1213032" cy="1213032"/>
          </a:xfrm>
          <a:prstGeom prst="rect">
            <a:avLst/>
          </a:prstGeom>
        </p:spPr>
      </p:pic>
      <p:sp>
        <p:nvSpPr>
          <p:cNvPr id="44" name="Multiplicar 43"/>
          <p:cNvSpPr/>
          <p:nvPr/>
        </p:nvSpPr>
        <p:spPr>
          <a:xfrm>
            <a:off x="7964557" y="215367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693170" y="4702093"/>
            <a:ext cx="734291" cy="789710"/>
          </a:xfrm>
          <a:prstGeom prst="rect">
            <a:avLst/>
          </a:prstGeom>
        </p:spPr>
      </p:pic>
      <p:sp>
        <p:nvSpPr>
          <p:cNvPr id="46" name="Multiplicar 45"/>
          <p:cNvSpPr/>
          <p:nvPr/>
        </p:nvSpPr>
        <p:spPr>
          <a:xfrm>
            <a:off x="6638108" y="463974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739774" y="4685468"/>
            <a:ext cx="734291" cy="789710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7651462" y="462312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95" y="1901043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7" grpId="0" animBg="1"/>
      <p:bldP spid="41" grpId="0" animBg="1"/>
      <p:bldP spid="44" grpId="0" animBg="1"/>
      <p:bldP spid="46" grpId="0" animBg="1"/>
      <p:bldP spid="4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645862" y="3948185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9" name="Grupo 38"/>
          <p:cNvGrpSpPr/>
          <p:nvPr/>
        </p:nvGrpSpPr>
        <p:grpSpPr>
          <a:xfrm>
            <a:off x="408174" y="3408210"/>
            <a:ext cx="3389856" cy="1608883"/>
            <a:chOff x="408174" y="2610196"/>
            <a:chExt cx="3389856" cy="1608883"/>
          </a:xfrm>
        </p:grpSpPr>
        <p:sp>
          <p:nvSpPr>
            <p:cNvPr id="40" name="Onda 3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Elipse 4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0" name="Imagen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62" y="4027777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9665" y="3681378"/>
            <a:ext cx="2523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751556" y="4668845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663244" y="460650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9148326" y="2154045"/>
            <a:ext cx="2074908" cy="117480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39457" y="2530364"/>
            <a:ext cx="991672" cy="9899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77" y="2089582"/>
            <a:ext cx="1213032" cy="1213032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5777377" y="204070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74" y="2102590"/>
            <a:ext cx="1213032" cy="1213032"/>
          </a:xfrm>
          <a:prstGeom prst="rect">
            <a:avLst/>
          </a:prstGeom>
        </p:spPr>
      </p:pic>
      <p:sp>
        <p:nvSpPr>
          <p:cNvPr id="41" name="Multiplicar 40"/>
          <p:cNvSpPr/>
          <p:nvPr/>
        </p:nvSpPr>
        <p:spPr>
          <a:xfrm>
            <a:off x="6884849" y="205371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9" y="2105206"/>
            <a:ext cx="1213032" cy="1213032"/>
          </a:xfrm>
          <a:prstGeom prst="rect">
            <a:avLst/>
          </a:prstGeom>
        </p:spPr>
      </p:pic>
      <p:sp>
        <p:nvSpPr>
          <p:cNvPr id="44" name="Multiplicar 43"/>
          <p:cNvSpPr/>
          <p:nvPr/>
        </p:nvSpPr>
        <p:spPr>
          <a:xfrm>
            <a:off x="8016539" y="205633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676545" y="4685470"/>
            <a:ext cx="734291" cy="789710"/>
          </a:xfrm>
          <a:prstGeom prst="rect">
            <a:avLst/>
          </a:prstGeom>
        </p:spPr>
      </p:pic>
      <p:sp>
        <p:nvSpPr>
          <p:cNvPr id="46" name="Multiplicar 45"/>
          <p:cNvSpPr/>
          <p:nvPr/>
        </p:nvSpPr>
        <p:spPr>
          <a:xfrm>
            <a:off x="6571608" y="462312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640024" y="4668845"/>
            <a:ext cx="734291" cy="789710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7551712" y="460650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3" y="4277135"/>
            <a:ext cx="1524003" cy="152400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97070" y="4811184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616342" y="4546925"/>
            <a:ext cx="969818" cy="928255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8655075" y="454415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59" y="1725827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  <p:bldP spid="41" grpId="0" animBg="1"/>
      <p:bldP spid="44" grpId="0" animBg="1"/>
      <p:bldP spid="46" grpId="0" animBg="1"/>
      <p:bldP spid="48" grpId="0" animBg="1"/>
      <p:bldP spid="3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45862" y="1578409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258579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2" y="3878146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9562" y="3559828"/>
            <a:ext cx="242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71826" y="2150918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46207" y="2491422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65357" y="4576019"/>
            <a:ext cx="969818" cy="9282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35781" y="4802094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796838" y="4576019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867262" y="4802094"/>
            <a:ext cx="991672" cy="9899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83" y="4268045"/>
            <a:ext cx="1524003" cy="1524003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9869008" y="441891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883688" y="2155477"/>
            <a:ext cx="2255626" cy="1239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358069" y="2495981"/>
            <a:ext cx="991672" cy="9899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704236" y="4576019"/>
            <a:ext cx="969818" cy="92825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74660" y="4802094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712357" y="4576019"/>
            <a:ext cx="969818" cy="928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82781" y="4802094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65496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9752" y="3521938"/>
            <a:ext cx="2843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30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553021"/>
            <a:ext cx="1524003" cy="152400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9" name="Grupo 28"/>
          <p:cNvGrpSpPr/>
          <p:nvPr/>
        </p:nvGrpSpPr>
        <p:grpSpPr>
          <a:xfrm>
            <a:off x="408174" y="3225329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37" y="3844896"/>
            <a:ext cx="481911" cy="4819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71823" y="2184167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46204" y="2524671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65825" y="4459644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36249" y="4685719"/>
            <a:ext cx="991672" cy="9899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09" y="4151670"/>
            <a:ext cx="1524003" cy="1524003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9619634" y="430254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881209" y="2172101"/>
            <a:ext cx="2255626" cy="1239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355590" y="2529230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27" y="2170670"/>
            <a:ext cx="1213032" cy="12130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67349" y="2456093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17641" y="4576562"/>
            <a:ext cx="734291" cy="78971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35682" y="4685719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7" name="Grupo 26"/>
          <p:cNvGrpSpPr/>
          <p:nvPr/>
        </p:nvGrpSpPr>
        <p:grpSpPr>
          <a:xfrm>
            <a:off x="408174" y="3408207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90" y="4077649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4265" y="3760897"/>
            <a:ext cx="2537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12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71819" y="2117659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46200" y="2458163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881200" y="2122218"/>
            <a:ext cx="2255626" cy="1239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355581" y="2462722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27" y="2104162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82025" y="2298446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10" y="4260511"/>
            <a:ext cx="1524003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74721" y="4924170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76749" y="4602346"/>
            <a:ext cx="734291" cy="789710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6188437" y="454000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8325" y="4480426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7890719" y="457540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22" y="1378074"/>
            <a:ext cx="2030769" cy="20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408174" y="3773969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49642" y="4070578"/>
            <a:ext cx="266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20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6" y="1658238"/>
            <a:ext cx="2092513" cy="209251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0" y="4393536"/>
            <a:ext cx="481911" cy="4819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75" y="4194006"/>
            <a:ext cx="1524003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625086" y="4857665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127114" y="4535841"/>
            <a:ext cx="734291" cy="789710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6038802" y="447349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668690" y="4413921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7691209" y="445902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748171" y="2154993"/>
            <a:ext cx="2184467" cy="12737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45314" y="2483256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968693" y="2176256"/>
            <a:ext cx="2255626" cy="1239003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6509494" y="2217163"/>
            <a:ext cx="1088332" cy="1074679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2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574464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2" y="4210652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9222" y="3872663"/>
            <a:ext cx="2677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22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55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68" y="4277137"/>
            <a:ext cx="1524003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891079" y="4940796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739761" y="4602347"/>
            <a:ext cx="734291" cy="789710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7651449" y="454000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533184" y="4530302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8522453" y="457540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731556" y="2138370"/>
            <a:ext cx="2184467" cy="12737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28699" y="2466633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81" y="2138370"/>
            <a:ext cx="1218908" cy="12189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92879" y="2332654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6801933" y="4589877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87118" y="4765367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011931" y="4678547"/>
            <a:ext cx="609600" cy="637309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5874203" y="452060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56" y="175544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607710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15" y="4243902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0600" y="3907696"/>
            <a:ext cx="257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25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05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543024" y="4542336"/>
            <a:ext cx="734291" cy="789710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8454712" y="447999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735461" y="4453666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9724730" y="449876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731555" y="2099208"/>
            <a:ext cx="2184467" cy="12737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28698" y="2427471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7422329" y="4513241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407514" y="4688731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399564" y="4618536"/>
            <a:ext cx="609600" cy="637309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6261836" y="446059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056284" y="2189544"/>
            <a:ext cx="2255626" cy="1239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41958" y="2383011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91" y="1640241"/>
            <a:ext cx="1948022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1" name="Grupo 30"/>
          <p:cNvGrpSpPr/>
          <p:nvPr/>
        </p:nvGrpSpPr>
        <p:grpSpPr>
          <a:xfrm>
            <a:off x="408174" y="3325083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64" y="3944650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7057" y="3598768"/>
            <a:ext cx="259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50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35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245572" y="4413924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10268091" y="444239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598554" y="2154991"/>
            <a:ext cx="2184467" cy="12737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95697" y="2483254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821027" y="4556624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06212" y="4765364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6212610" y="2195158"/>
            <a:ext cx="2074908" cy="117480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03741" y="2571477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948071" y="4563549"/>
            <a:ext cx="734291" cy="78971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66112" y="4672706"/>
            <a:ext cx="991672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173153" y="4530299"/>
            <a:ext cx="734291" cy="7897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91194" y="4639456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9334300" y="4517067"/>
            <a:ext cx="734291" cy="78971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52341" y="4626224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3"/>
          <a:stretch/>
        </p:blipFill>
        <p:spPr>
          <a:xfrm>
            <a:off x="1073449" y="1462957"/>
            <a:ext cx="2155095" cy="18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0510" y="3993656"/>
            <a:ext cx="271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50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25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1" name="Grupo 30"/>
          <p:cNvGrpSpPr/>
          <p:nvPr/>
        </p:nvGrpSpPr>
        <p:grpSpPr>
          <a:xfrm>
            <a:off x="408174" y="3640966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62" y="4310408"/>
            <a:ext cx="481911" cy="48191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212317" y="4497047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10234836" y="450889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6003909" y="4606497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89094" y="4781987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347071" y="4613422"/>
            <a:ext cx="734291" cy="78971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65112" y="4739204"/>
            <a:ext cx="991672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888028" y="4596797"/>
            <a:ext cx="734291" cy="7897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806069" y="4705954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436411" y="2024837"/>
            <a:ext cx="2652067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28450" y="2553330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931976" y="2184012"/>
            <a:ext cx="2255626" cy="1239003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6472777" y="2224919"/>
            <a:ext cx="1088332" cy="1074679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6" y="1457677"/>
            <a:ext cx="2168732" cy="21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274618" y="5033538"/>
            <a:ext cx="734291" cy="7897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3752192" y="2698419"/>
            <a:ext cx="609600" cy="6373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65446" y="5201141"/>
            <a:ext cx="991672" cy="989954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3599792" y="25598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Multiplicar 52"/>
          <p:cNvSpPr/>
          <p:nvPr/>
        </p:nvSpPr>
        <p:spPr>
          <a:xfrm>
            <a:off x="1204082" y="202961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6603839" y="3679407"/>
            <a:ext cx="1997444" cy="1130945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951397" y="3490955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14" y="2179885"/>
            <a:ext cx="1213032" cy="121303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4765963" y="4826632"/>
            <a:ext cx="734291" cy="78971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7507536" y="2210486"/>
            <a:ext cx="609600" cy="63730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656791" y="4994235"/>
            <a:ext cx="991672" cy="989954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7355136" y="207194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Multiplicar 34"/>
          <p:cNvSpPr/>
          <p:nvPr/>
        </p:nvSpPr>
        <p:spPr>
          <a:xfrm>
            <a:off x="5263030" y="236415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9152641" y="1966196"/>
            <a:ext cx="1997444" cy="113094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9500199" y="1777744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1" y="5379033"/>
            <a:ext cx="1213032" cy="121303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0551136" y="4028876"/>
            <a:ext cx="734291" cy="78971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9218157" y="5701849"/>
            <a:ext cx="609600" cy="63730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441964" y="4196479"/>
            <a:ext cx="991672" cy="989954"/>
          </a:xfrm>
          <a:prstGeom prst="rect">
            <a:avLst/>
          </a:prstGeom>
        </p:spPr>
      </p:pic>
      <p:sp>
        <p:nvSpPr>
          <p:cNvPr id="43" name="Multiplicar 42"/>
          <p:cNvSpPr/>
          <p:nvPr/>
        </p:nvSpPr>
        <p:spPr>
          <a:xfrm>
            <a:off x="9065757" y="556330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ultiplicar 43"/>
          <p:cNvSpPr/>
          <p:nvPr/>
        </p:nvSpPr>
        <p:spPr>
          <a:xfrm>
            <a:off x="6786337" y="556330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1852146" y="3851801"/>
            <a:ext cx="1997444" cy="1130945"/>
          </a:xfrm>
          <a:prstGeom prst="rect">
            <a:avLst/>
          </a:prstGeom>
        </p:spPr>
      </p:pic>
      <p:sp>
        <p:nvSpPr>
          <p:cNvPr id="46" name="Multiplicar 45"/>
          <p:cNvSpPr/>
          <p:nvPr/>
        </p:nvSpPr>
        <p:spPr>
          <a:xfrm>
            <a:off x="2199704" y="3663349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2640449" y="379107"/>
            <a:ext cx="734291" cy="78971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derecha 50"/>
          <p:cNvSpPr/>
          <p:nvPr/>
        </p:nvSpPr>
        <p:spPr>
          <a:xfrm>
            <a:off x="2062011" y="672420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29" grpId="0" animBg="1"/>
      <p:bldP spid="34" grpId="0" animBg="1"/>
      <p:bldP spid="35" grpId="0" animBg="1"/>
      <p:bldP spid="37" grpId="0" animBg="1"/>
      <p:bldP spid="43" grpId="0" animBg="1"/>
      <p:bldP spid="44" grpId="0" animBg="1"/>
      <p:bldP spid="4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491339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3" y="4110906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4022" y="3787948"/>
            <a:ext cx="2774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60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483324" y="4563549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8472593" y="460864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987290" y="4623124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72475" y="4798614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263954" y="4646674"/>
            <a:ext cx="734291" cy="78971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81995" y="4755831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286786" y="2024836"/>
            <a:ext cx="2652067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78825" y="2553329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6013102" y="2178536"/>
            <a:ext cx="2074908" cy="117480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04233" y="2554855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67" y="4251420"/>
            <a:ext cx="1524003" cy="1524003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9852392" y="440229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0" y="1219064"/>
            <a:ext cx="2235088" cy="22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6" name="Grupo 35"/>
          <p:cNvGrpSpPr/>
          <p:nvPr/>
        </p:nvGrpSpPr>
        <p:grpSpPr>
          <a:xfrm>
            <a:off x="408174" y="3640966"/>
            <a:ext cx="3389856" cy="1608883"/>
            <a:chOff x="408174" y="2610196"/>
            <a:chExt cx="3389856" cy="1608883"/>
          </a:xfrm>
        </p:grpSpPr>
        <p:sp>
          <p:nvSpPr>
            <p:cNvPr id="37" name="Onda 36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12" y="4260533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8337" y="3931165"/>
            <a:ext cx="241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70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771162" y="4523377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56347" y="4698867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486287" y="2024837"/>
            <a:ext cx="2652067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78326" y="2553330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44" y="4151673"/>
            <a:ext cx="1524003" cy="1524003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9769269" y="430254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792923" y="2115002"/>
            <a:ext cx="2184467" cy="127375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90066" y="2443265"/>
            <a:ext cx="991672" cy="9899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857577" y="4540002"/>
            <a:ext cx="734291" cy="78971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776311" y="4535011"/>
            <a:ext cx="734291" cy="78971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740840" y="4537924"/>
            <a:ext cx="734291" cy="7897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17166" y="4707916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678823" y="4715492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623579" y="4739144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796">
            <a:off x="1135974" y="1652256"/>
            <a:ext cx="1524003" cy="15240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1" y="2024837"/>
            <a:ext cx="369721" cy="3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2" name="Grupo 31"/>
          <p:cNvGrpSpPr/>
          <p:nvPr/>
        </p:nvGrpSpPr>
        <p:grpSpPr>
          <a:xfrm>
            <a:off x="408174" y="3690845"/>
            <a:ext cx="3389856" cy="1608883"/>
            <a:chOff x="408174" y="2610196"/>
            <a:chExt cx="3389856" cy="1608883"/>
          </a:xfrm>
        </p:grpSpPr>
        <p:sp>
          <p:nvSpPr>
            <p:cNvPr id="33" name="Onda 3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63" y="4310412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0074" y="3954204"/>
            <a:ext cx="2478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70 </a:t>
            </a:r>
            <a:r>
              <a:rPr lang="es-ES" sz="6000" b="1" dirty="0" smtClean="0"/>
              <a:t>, </a:t>
            </a:r>
            <a:r>
              <a:rPr lang="es-ES" sz="6000" b="1" dirty="0" smtClean="0">
                <a:solidFill>
                  <a:srgbClr val="FF0000"/>
                </a:solidFill>
              </a:rPr>
              <a:t>65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754523" y="4589873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39708" y="4765363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502917" y="2041460"/>
            <a:ext cx="2652067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94956" y="2569953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76" y="4268044"/>
            <a:ext cx="1524003" cy="1524003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9869001" y="441891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809553" y="2131625"/>
            <a:ext cx="2184467" cy="127375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306696" y="2459888"/>
            <a:ext cx="991672" cy="9899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706477" y="4490891"/>
            <a:ext cx="969818" cy="928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76901" y="4716966"/>
            <a:ext cx="991672" cy="98995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40513" y="4490891"/>
            <a:ext cx="969818" cy="92825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10937" y="4716966"/>
            <a:ext cx="991672" cy="98995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796962" y="4483264"/>
            <a:ext cx="969818" cy="92825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867386" y="4709339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7" y="1673151"/>
            <a:ext cx="2001073" cy="20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5869731" y="2659705"/>
            <a:ext cx="706582" cy="67887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18164" y="2800069"/>
            <a:ext cx="991672" cy="989954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599039" y="2550480"/>
            <a:ext cx="706582" cy="67887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647472" y="2716969"/>
            <a:ext cx="991672" cy="98995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0188857" y="2231825"/>
            <a:ext cx="706582" cy="67887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237290" y="2398314"/>
            <a:ext cx="991672" cy="98995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3691075" y="5238262"/>
            <a:ext cx="706582" cy="67887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739508" y="5404751"/>
            <a:ext cx="991672" cy="98995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86" y="3596030"/>
            <a:ext cx="1218908" cy="1218908"/>
          </a:xfrm>
          <a:prstGeom prst="rect">
            <a:avLst/>
          </a:prstGeom>
        </p:spPr>
      </p:pic>
      <p:sp>
        <p:nvSpPr>
          <p:cNvPr id="57" name="Multiplicar 56"/>
          <p:cNvSpPr/>
          <p:nvPr/>
        </p:nvSpPr>
        <p:spPr>
          <a:xfrm>
            <a:off x="2933602" y="373022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47" y="5318518"/>
            <a:ext cx="1218908" cy="1218908"/>
          </a:xfrm>
          <a:prstGeom prst="rect">
            <a:avLst/>
          </a:prstGeom>
        </p:spPr>
      </p:pic>
      <p:sp>
        <p:nvSpPr>
          <p:cNvPr id="59" name="Multiplicar 58"/>
          <p:cNvSpPr/>
          <p:nvPr/>
        </p:nvSpPr>
        <p:spPr>
          <a:xfrm>
            <a:off x="7654663" y="545271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20" y="1824178"/>
            <a:ext cx="1218908" cy="1218908"/>
          </a:xfrm>
          <a:prstGeom prst="rect">
            <a:avLst/>
          </a:prstGeom>
        </p:spPr>
      </p:pic>
      <p:sp>
        <p:nvSpPr>
          <p:cNvPr id="61" name="Multiplicar 60"/>
          <p:cNvSpPr/>
          <p:nvPr/>
        </p:nvSpPr>
        <p:spPr>
          <a:xfrm>
            <a:off x="7883236" y="195837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3" y="4651406"/>
            <a:ext cx="1218908" cy="1218908"/>
          </a:xfrm>
          <a:prstGeom prst="rect">
            <a:avLst/>
          </a:prstGeom>
        </p:spPr>
      </p:pic>
      <p:sp>
        <p:nvSpPr>
          <p:cNvPr id="63" name="Multiplicar 62"/>
          <p:cNvSpPr/>
          <p:nvPr/>
        </p:nvSpPr>
        <p:spPr>
          <a:xfrm>
            <a:off x="1015849" y="478560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506761" y="4594203"/>
            <a:ext cx="969818" cy="928255"/>
          </a:xfrm>
          <a:prstGeom prst="rect">
            <a:avLst/>
          </a:prstGeom>
        </p:spPr>
      </p:pic>
      <p:sp>
        <p:nvSpPr>
          <p:cNvPr id="65" name="Multiplicar 64"/>
          <p:cNvSpPr/>
          <p:nvPr/>
        </p:nvSpPr>
        <p:spPr>
          <a:xfrm>
            <a:off x="5579155" y="468917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3643119" y="1871814"/>
            <a:ext cx="969818" cy="928255"/>
          </a:xfrm>
          <a:prstGeom prst="rect">
            <a:avLst/>
          </a:prstGeom>
        </p:spPr>
      </p:pic>
      <p:sp>
        <p:nvSpPr>
          <p:cNvPr id="67" name="Multiplicar 66"/>
          <p:cNvSpPr/>
          <p:nvPr/>
        </p:nvSpPr>
        <p:spPr>
          <a:xfrm>
            <a:off x="3715513" y="196678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602512" y="4698227"/>
            <a:ext cx="969818" cy="928255"/>
          </a:xfrm>
          <a:prstGeom prst="rect">
            <a:avLst/>
          </a:prstGeom>
        </p:spPr>
      </p:pic>
      <p:sp>
        <p:nvSpPr>
          <p:cNvPr id="69" name="Multiplicar 68"/>
          <p:cNvSpPr/>
          <p:nvPr/>
        </p:nvSpPr>
        <p:spPr>
          <a:xfrm>
            <a:off x="10674906" y="479320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7499827" y="3590524"/>
            <a:ext cx="1681218" cy="980314"/>
          </a:xfrm>
          <a:prstGeom prst="rect">
            <a:avLst/>
          </a:prstGeom>
        </p:spPr>
      </p:pic>
      <p:sp>
        <p:nvSpPr>
          <p:cNvPr id="71" name="Multiplicar 70"/>
          <p:cNvSpPr/>
          <p:nvPr/>
        </p:nvSpPr>
        <p:spPr>
          <a:xfrm>
            <a:off x="7770320" y="370692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derecha 30"/>
          <p:cNvSpPr/>
          <p:nvPr/>
        </p:nvSpPr>
        <p:spPr>
          <a:xfrm>
            <a:off x="210120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2723558" y="451817"/>
            <a:ext cx="706582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8506</TotalTime>
  <Words>281</Words>
  <Application>Microsoft Office PowerPoint</Application>
  <PresentationFormat>Panorámica</PresentationFormat>
  <Paragraphs>76</Paragraphs>
  <Slides>82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88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</dc:creator>
  <cp:lastModifiedBy>FRANCISCO JAVIER VACA ROMAN</cp:lastModifiedBy>
  <cp:revision>107</cp:revision>
  <dcterms:created xsi:type="dcterms:W3CDTF">2019-08-22T08:53:52Z</dcterms:created>
  <dcterms:modified xsi:type="dcterms:W3CDTF">2021-08-30T11:44:27Z</dcterms:modified>
</cp:coreProperties>
</file>