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RIackrVHyvDcenfsFlrxw==" hashData="8TzAm1qT8bbbQMuHfTKCzH/64TKGPFB4vrvG52YAHJE+yq3MqpFYnowRd7YaS/ubYwEsHYdfpL/4sCgEstza7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9576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44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307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833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4535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169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095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54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727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236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05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77958-2B10-43BA-8F7D-9FAE2C0C21E1}" type="datetimeFigureOut">
              <a:rPr lang="ca-ES" smtClean="0"/>
              <a:t>7/12/2021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A22-1B02-423A-9CF8-D9F304424F57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644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 de texto 273"/>
          <p:cNvSpPr txBox="1"/>
          <p:nvPr/>
        </p:nvSpPr>
        <p:spPr>
          <a:xfrm>
            <a:off x="2947988" y="6196292"/>
            <a:ext cx="7224712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 </a:t>
            </a:r>
            <a:r>
              <a:rPr lang="es-ES" sz="1100" b="1" i="1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100" b="1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1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FUNDACIÓ ADIMIR </a:t>
            </a: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258457" y="1677985"/>
            <a:ext cx="9627326" cy="2580507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</a:t>
            </a:r>
            <a:r>
              <a:rPr lang="ca-ES" sz="4400" i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SÍL·LABS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182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5907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426540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39342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744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4231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23024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987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8923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172" y="1099030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82538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0797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9155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260" y="1171575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76758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C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VA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9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889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D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FÍ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88102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1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664419" y="1102627"/>
            <a:ext cx="2946523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610942" y="1102627"/>
            <a:ext cx="380808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57338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450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DA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1652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6930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GA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4855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025" y="1083902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226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8109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4234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F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795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98400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G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3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20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G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135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0170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H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913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11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H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ME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6716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9419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498709" y="1102627"/>
            <a:ext cx="294631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A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59182" y="1102627"/>
            <a:ext cx="3728838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SE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53</a:t>
            </a:r>
          </a:p>
        </p:txBody>
      </p:sp>
    </p:spTree>
    <p:extLst>
      <p:ext uri="{BB962C8B-B14F-4D97-AF65-F5344CB8AC3E}">
        <p14:creationId xmlns:p14="http://schemas.microsoft.com/office/powerpoint/2010/main" val="163586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H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7984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2098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L</a:t>
            </a: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0671" y="119806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580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0754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L</a:t>
            </a:r>
            <a:r>
              <a:rPr lang="es-ES" sz="28700" dirty="0">
                <a:solidFill>
                  <a:schemeClr val="bg1"/>
                </a:solidFill>
              </a:rPr>
              <a:t>U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52956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5458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951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727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3857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906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1689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NO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9577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4460" y="1102627"/>
            <a:ext cx="5661620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941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4994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M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0639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257" y="1194077"/>
            <a:ext cx="4767485" cy="4761389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N</a:t>
            </a:r>
            <a:r>
              <a:rPr lang="es-ES" sz="28700" dirty="0">
                <a:solidFill>
                  <a:schemeClr val="bg1"/>
                </a:solidFill>
              </a:rPr>
              <a:t>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472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NA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8283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37113" y="1102627"/>
            <a:ext cx="424491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5166" y="1102627"/>
            <a:ext cx="3803606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52</a:t>
            </a:r>
          </a:p>
        </p:txBody>
      </p:sp>
    </p:spTree>
    <p:extLst>
      <p:ext uri="{BB962C8B-B14F-4D97-AF65-F5344CB8AC3E}">
        <p14:creationId xmlns:p14="http://schemas.microsoft.com/office/powerpoint/2010/main" val="149870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9463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9083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67199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O</a:t>
            </a:r>
            <a:endParaRPr lang="es-ES" sz="34400" dirty="0">
              <a:solidFill>
                <a:srgbClr val="FF0000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6548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878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7155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247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7200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8438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2059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RA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119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8464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5433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80646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93702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MA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3647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P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5089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1328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5285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R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DA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82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R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77785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BA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083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896533" y="1102627"/>
            <a:ext cx="421819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2337" y="1102627"/>
            <a:ext cx="388281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64193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16505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5" y="1102627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53752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R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6603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SA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716" y="274499"/>
            <a:ext cx="999744" cy="4998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23265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S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45017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FÀ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758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S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157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7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26858" y="1102627"/>
            <a:ext cx="5687867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T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2863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PA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2149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49409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T</a:t>
            </a:r>
            <a:r>
              <a:rPr lang="es-ES" sz="28700" dirty="0">
                <a:solidFill>
                  <a:schemeClr val="bg1"/>
                </a:solidFill>
              </a:rPr>
              <a:t>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34043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LE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5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881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V</a:t>
            </a:r>
            <a:r>
              <a:rPr lang="es-ES" sz="28700" dirty="0">
                <a:solidFill>
                  <a:schemeClr val="bg1"/>
                </a:solidFill>
              </a:rPr>
              <a:t>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047490" y="1102627"/>
            <a:ext cx="5518541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58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092200" y="1102627"/>
            <a:ext cx="485319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r>
              <a:rPr lang="es-ES" sz="28700" dirty="0"/>
              <a:t>	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970787" y="1102627"/>
            <a:ext cx="436701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CA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929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4514850" cy="45148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30867" y="1102627"/>
            <a:ext cx="467218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18221" y="1102627"/>
            <a:ext cx="3940179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LA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9096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6336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98600" y="1102627"/>
            <a:ext cx="461612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33408" y="1102627"/>
            <a:ext cx="3205324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LI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5525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73870"/>
            <a:ext cx="4762500" cy="47625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540932" y="1102627"/>
            <a:ext cx="4548405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rgbClr val="FF0000"/>
                </a:solidFill>
              </a:rPr>
              <a:t>B</a:t>
            </a:r>
            <a:r>
              <a:rPr lang="es-ES" sz="28700" dirty="0">
                <a:solidFill>
                  <a:schemeClr val="bg1"/>
                </a:solidFill>
              </a:rPr>
              <a:t>O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106259" y="1102627"/>
            <a:ext cx="4333142" cy="490039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br>
              <a:rPr lang="es-ES" sz="28700" dirty="0"/>
            </a:br>
            <a:r>
              <a:rPr lang="es-ES" sz="28700" dirty="0">
                <a:solidFill>
                  <a:schemeClr val="bg1"/>
                </a:solidFill>
              </a:rPr>
              <a:t>TÓ</a:t>
            </a:r>
            <a:endParaRPr lang="es-ES" sz="34400" dirty="0">
              <a:solidFill>
                <a:schemeClr val="bg1"/>
              </a:solidFill>
              <a:latin typeface="EscolarSD Regular" panose="00000400000000000000" pitchFamily="2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5497" y="90755"/>
            <a:ext cx="1142998" cy="8309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190356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8" grpId="0" animBg="1"/>
      <p:bldP spid="8" grpId="1" animBg="1"/>
      <p:bldP spid="8" grpId="2" animBg="1"/>
      <p:bldP spid="8" grpId="3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1169</Words>
  <Application>Microsoft Office PowerPoint</Application>
  <PresentationFormat>Panorámica</PresentationFormat>
  <Paragraphs>167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EscolarSD Regular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HP</cp:lastModifiedBy>
  <cp:revision>10</cp:revision>
  <dcterms:created xsi:type="dcterms:W3CDTF">2018-12-09T21:56:08Z</dcterms:created>
  <dcterms:modified xsi:type="dcterms:W3CDTF">2021-12-07T17:18:10Z</dcterms:modified>
</cp:coreProperties>
</file>