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1" r:id="rId2"/>
    <p:sldId id="327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352" r:id="rId28"/>
    <p:sldId id="353" r:id="rId29"/>
    <p:sldId id="354" r:id="rId30"/>
    <p:sldId id="355" r:id="rId31"/>
    <p:sldId id="356" r:id="rId32"/>
    <p:sldId id="357" r:id="rId33"/>
    <p:sldId id="358" r:id="rId34"/>
    <p:sldId id="359" r:id="rId35"/>
    <p:sldId id="360" r:id="rId36"/>
    <p:sldId id="361" r:id="rId37"/>
    <p:sldId id="362" r:id="rId38"/>
    <p:sldId id="363" r:id="rId39"/>
    <p:sldId id="364" r:id="rId40"/>
    <p:sldId id="365" r:id="rId41"/>
    <p:sldId id="366" r:id="rId42"/>
    <p:sldId id="367" r:id="rId43"/>
    <p:sldId id="368" r:id="rId44"/>
    <p:sldId id="369" r:id="rId45"/>
    <p:sldId id="370" r:id="rId46"/>
    <p:sldId id="371" r:id="rId47"/>
    <p:sldId id="372" r:id="rId48"/>
    <p:sldId id="373" r:id="rId49"/>
    <p:sldId id="374" r:id="rId50"/>
    <p:sldId id="375" r:id="rId51"/>
    <p:sldId id="376" r:id="rId52"/>
    <p:sldId id="377" r:id="rId53"/>
    <p:sldId id="378" r:id="rId54"/>
    <p:sldId id="379" r:id="rId55"/>
    <p:sldId id="380" r:id="rId56"/>
    <p:sldId id="381" r:id="rId57"/>
    <p:sldId id="382" r:id="rId58"/>
    <p:sldId id="383" r:id="rId59"/>
    <p:sldId id="384" r:id="rId60"/>
    <p:sldId id="385" r:id="rId61"/>
    <p:sldId id="386" r:id="rId62"/>
    <p:sldId id="387" r:id="rId63"/>
    <p:sldId id="388" r:id="rId64"/>
    <p:sldId id="389" r:id="rId65"/>
    <p:sldId id="326" r:id="rId66"/>
    <p:sldId id="260" r:id="rId67"/>
    <p:sldId id="265" r:id="rId68"/>
    <p:sldId id="261" r:id="rId69"/>
    <p:sldId id="262" r:id="rId70"/>
    <p:sldId id="259" r:id="rId71"/>
    <p:sldId id="258" r:id="rId72"/>
    <p:sldId id="263" r:id="rId73"/>
    <p:sldId id="264" r:id="rId74"/>
    <p:sldId id="267" r:id="rId75"/>
    <p:sldId id="266" r:id="rId76"/>
    <p:sldId id="270" r:id="rId77"/>
    <p:sldId id="271" r:id="rId78"/>
    <p:sldId id="274" r:id="rId79"/>
    <p:sldId id="272" r:id="rId80"/>
    <p:sldId id="273" r:id="rId81"/>
    <p:sldId id="268" r:id="rId82"/>
    <p:sldId id="277" r:id="rId83"/>
    <p:sldId id="275" r:id="rId84"/>
    <p:sldId id="276" r:id="rId85"/>
    <p:sldId id="285" r:id="rId86"/>
    <p:sldId id="280" r:id="rId87"/>
    <p:sldId id="278" r:id="rId88"/>
    <p:sldId id="282" r:id="rId89"/>
    <p:sldId id="279" r:id="rId90"/>
    <p:sldId id="283" r:id="rId91"/>
    <p:sldId id="286" r:id="rId92"/>
    <p:sldId id="291" r:id="rId93"/>
    <p:sldId id="288" r:id="rId94"/>
    <p:sldId id="281" r:id="rId95"/>
    <p:sldId id="293" r:id="rId96"/>
    <p:sldId id="297" r:id="rId97"/>
    <p:sldId id="294" r:id="rId98"/>
    <p:sldId id="295" r:id="rId99"/>
    <p:sldId id="290" r:id="rId100"/>
    <p:sldId id="296" r:id="rId101"/>
    <p:sldId id="299" r:id="rId102"/>
    <p:sldId id="301" r:id="rId103"/>
    <p:sldId id="298" r:id="rId104"/>
    <p:sldId id="300" r:id="rId105"/>
    <p:sldId id="303" r:id="rId106"/>
    <p:sldId id="304" r:id="rId107"/>
    <p:sldId id="305" r:id="rId108"/>
    <p:sldId id="306" r:id="rId109"/>
    <p:sldId id="309" r:id="rId110"/>
    <p:sldId id="307" r:id="rId111"/>
    <p:sldId id="308" r:id="rId112"/>
    <p:sldId id="314" r:id="rId113"/>
    <p:sldId id="302" r:id="rId114"/>
    <p:sldId id="310" r:id="rId115"/>
    <p:sldId id="313" r:id="rId116"/>
    <p:sldId id="315" r:id="rId117"/>
    <p:sldId id="311" r:id="rId118"/>
    <p:sldId id="312" r:id="rId119"/>
    <p:sldId id="316" r:id="rId120"/>
    <p:sldId id="317" r:id="rId121"/>
    <p:sldId id="319" r:id="rId122"/>
    <p:sldId id="320" r:id="rId123"/>
    <p:sldId id="322" r:id="rId124"/>
    <p:sldId id="321" r:id="rId125"/>
    <p:sldId id="318" r:id="rId126"/>
    <p:sldId id="324" r:id="rId127"/>
    <p:sldId id="323" r:id="rId128"/>
    <p:sldId id="325" r:id="rId12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jcIlzpC7V5yT37KStlYDfQ==" hashData="sBlDBo8NcgdRGNSFraSsn7ug9QrGHi+bEdoHZHmzd/wYDA0j5K7fr1h3ewsh+NLFnJxR62PJSFlY8Ntv9GywD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1323-C519-4331-8BBD-635801A77258}" type="datetimeFigureOut">
              <a:rPr lang="es-ES" smtClean="0"/>
              <a:t>07/12/2021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A50F-D8F0-42A5-8160-76E416C09E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8055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1323-C519-4331-8BBD-635801A77258}" type="datetimeFigureOut">
              <a:rPr lang="es-ES" smtClean="0"/>
              <a:t>07/12/2021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A50F-D8F0-42A5-8160-76E416C09E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9876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1323-C519-4331-8BBD-635801A77258}" type="datetimeFigureOut">
              <a:rPr lang="es-ES" smtClean="0"/>
              <a:t>07/12/2021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A50F-D8F0-42A5-8160-76E416C09E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7413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1323-C519-4331-8BBD-635801A77258}" type="datetimeFigureOut">
              <a:rPr lang="es-ES" smtClean="0"/>
              <a:t>07/12/2021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A50F-D8F0-42A5-8160-76E416C09E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6619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1323-C519-4331-8BBD-635801A77258}" type="datetimeFigureOut">
              <a:rPr lang="es-ES" smtClean="0"/>
              <a:t>07/12/2021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A50F-D8F0-42A5-8160-76E416C09E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453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1323-C519-4331-8BBD-635801A77258}" type="datetimeFigureOut">
              <a:rPr lang="es-ES" smtClean="0"/>
              <a:t>07/12/2021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A50F-D8F0-42A5-8160-76E416C09E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1398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1323-C519-4331-8BBD-635801A77258}" type="datetimeFigureOut">
              <a:rPr lang="es-ES" smtClean="0"/>
              <a:t>07/12/2021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A50F-D8F0-42A5-8160-76E416C09E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1623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1323-C519-4331-8BBD-635801A77258}" type="datetimeFigureOut">
              <a:rPr lang="es-ES" smtClean="0"/>
              <a:t>07/12/2021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A50F-D8F0-42A5-8160-76E416C09E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9865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1323-C519-4331-8BBD-635801A77258}" type="datetimeFigureOut">
              <a:rPr lang="es-ES" smtClean="0"/>
              <a:t>07/12/2021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A50F-D8F0-42A5-8160-76E416C09E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7677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1323-C519-4331-8BBD-635801A77258}" type="datetimeFigureOut">
              <a:rPr lang="es-ES" smtClean="0"/>
              <a:t>07/12/2021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A50F-D8F0-42A5-8160-76E416C09E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919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1323-C519-4331-8BBD-635801A77258}" type="datetimeFigureOut">
              <a:rPr lang="es-ES" smtClean="0"/>
              <a:t>07/12/2021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A50F-D8F0-42A5-8160-76E416C09E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8265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B1323-C519-4331-8BBD-635801A77258}" type="datetimeFigureOut">
              <a:rPr lang="es-ES" smtClean="0"/>
              <a:t>07/12/2021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DA50F-D8F0-42A5-8160-76E416C09E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153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2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7.png"/><Relationship Id="rId2" Type="http://schemas.openxmlformats.org/officeDocument/2006/relationships/audio" Target="../media/media34.mp3"/><Relationship Id="rId1" Type="http://schemas.microsoft.com/office/2007/relationships/media" Target="../media/media34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0.png"/><Relationship Id="rId2" Type="http://schemas.openxmlformats.org/officeDocument/2006/relationships/audio" Target="../media/media37.mp3"/><Relationship Id="rId1" Type="http://schemas.microsoft.com/office/2007/relationships/media" Target="../media/media37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2.png"/><Relationship Id="rId2" Type="http://schemas.openxmlformats.org/officeDocument/2006/relationships/audio" Target="../media/media39.mp3"/><Relationship Id="rId1" Type="http://schemas.microsoft.com/office/2007/relationships/media" Target="../media/media39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9.png"/><Relationship Id="rId2" Type="http://schemas.openxmlformats.org/officeDocument/2006/relationships/audio" Target="../media/media36.mp3"/><Relationship Id="rId1" Type="http://schemas.microsoft.com/office/2007/relationships/media" Target="../media/media36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1.png"/><Relationship Id="rId2" Type="http://schemas.openxmlformats.org/officeDocument/2006/relationships/audio" Target="../media/media38.mp3"/><Relationship Id="rId1" Type="http://schemas.microsoft.com/office/2007/relationships/media" Target="../media/media38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4.png"/><Relationship Id="rId2" Type="http://schemas.openxmlformats.org/officeDocument/2006/relationships/audio" Target="../media/media41.mp3"/><Relationship Id="rId1" Type="http://schemas.microsoft.com/office/2007/relationships/media" Target="../media/media41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5.png"/><Relationship Id="rId2" Type="http://schemas.openxmlformats.org/officeDocument/2006/relationships/audio" Target="../media/media42.mp3"/><Relationship Id="rId1" Type="http://schemas.microsoft.com/office/2007/relationships/media" Target="../media/media42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6.png"/><Relationship Id="rId2" Type="http://schemas.openxmlformats.org/officeDocument/2006/relationships/audio" Target="../media/media43.mp3"/><Relationship Id="rId1" Type="http://schemas.microsoft.com/office/2007/relationships/media" Target="../media/media43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7.png"/><Relationship Id="rId2" Type="http://schemas.openxmlformats.org/officeDocument/2006/relationships/audio" Target="../media/media44.mp3"/><Relationship Id="rId1" Type="http://schemas.microsoft.com/office/2007/relationships/media" Target="../media/media44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0.png"/><Relationship Id="rId2" Type="http://schemas.openxmlformats.org/officeDocument/2006/relationships/audio" Target="../media/media47.mp3"/><Relationship Id="rId1" Type="http://schemas.microsoft.com/office/2007/relationships/media" Target="../media/media47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1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8.png"/><Relationship Id="rId2" Type="http://schemas.openxmlformats.org/officeDocument/2006/relationships/audio" Target="../media/media45.mp3"/><Relationship Id="rId1" Type="http://schemas.microsoft.com/office/2007/relationships/media" Target="../media/media45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9.png"/><Relationship Id="rId2" Type="http://schemas.openxmlformats.org/officeDocument/2006/relationships/audio" Target="../media/media46.mp3"/><Relationship Id="rId1" Type="http://schemas.microsoft.com/office/2007/relationships/media" Target="../media/media46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5.png"/><Relationship Id="rId2" Type="http://schemas.openxmlformats.org/officeDocument/2006/relationships/audio" Target="../media/media52.mp3"/><Relationship Id="rId1" Type="http://schemas.microsoft.com/office/2007/relationships/media" Target="../media/media52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3.png"/><Relationship Id="rId2" Type="http://schemas.openxmlformats.org/officeDocument/2006/relationships/audio" Target="../media/media40.mp3"/><Relationship Id="rId1" Type="http://schemas.microsoft.com/office/2007/relationships/media" Target="../media/media40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1.png"/><Relationship Id="rId2" Type="http://schemas.openxmlformats.org/officeDocument/2006/relationships/audio" Target="../media/media48.mp3"/><Relationship Id="rId1" Type="http://schemas.microsoft.com/office/2007/relationships/media" Target="../media/media48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4.png"/><Relationship Id="rId2" Type="http://schemas.openxmlformats.org/officeDocument/2006/relationships/audio" Target="../media/media51.mp3"/><Relationship Id="rId1" Type="http://schemas.microsoft.com/office/2007/relationships/media" Target="../media/media51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6.png"/><Relationship Id="rId2" Type="http://schemas.openxmlformats.org/officeDocument/2006/relationships/audio" Target="../media/media53.mp3"/><Relationship Id="rId1" Type="http://schemas.microsoft.com/office/2007/relationships/media" Target="../media/media53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2.png"/><Relationship Id="rId2" Type="http://schemas.openxmlformats.org/officeDocument/2006/relationships/audio" Target="../media/media49.mp3"/><Relationship Id="rId1" Type="http://schemas.microsoft.com/office/2007/relationships/media" Target="../media/media49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3.png"/><Relationship Id="rId2" Type="http://schemas.openxmlformats.org/officeDocument/2006/relationships/audio" Target="../media/media50.mp3"/><Relationship Id="rId1" Type="http://schemas.microsoft.com/office/2007/relationships/media" Target="../media/media50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7.png"/><Relationship Id="rId2" Type="http://schemas.openxmlformats.org/officeDocument/2006/relationships/audio" Target="../media/media54.mp3"/><Relationship Id="rId1" Type="http://schemas.microsoft.com/office/2007/relationships/media" Target="../media/media54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14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8.png"/><Relationship Id="rId2" Type="http://schemas.openxmlformats.org/officeDocument/2006/relationships/audio" Target="../media/media55.mp3"/><Relationship Id="rId1" Type="http://schemas.microsoft.com/office/2007/relationships/media" Target="../media/media55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0.png"/><Relationship Id="rId2" Type="http://schemas.openxmlformats.org/officeDocument/2006/relationships/audio" Target="../media/media57.mp3"/><Relationship Id="rId1" Type="http://schemas.microsoft.com/office/2007/relationships/media" Target="../media/media57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1.png"/><Relationship Id="rId2" Type="http://schemas.openxmlformats.org/officeDocument/2006/relationships/audio" Target="../media/media58.mp3"/><Relationship Id="rId1" Type="http://schemas.microsoft.com/office/2007/relationships/media" Target="../media/media58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3.png"/><Relationship Id="rId2" Type="http://schemas.openxmlformats.org/officeDocument/2006/relationships/audio" Target="../media/media60.mp3"/><Relationship Id="rId1" Type="http://schemas.microsoft.com/office/2007/relationships/media" Target="../media/media60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2.png"/><Relationship Id="rId2" Type="http://schemas.openxmlformats.org/officeDocument/2006/relationships/audio" Target="../media/media59.mp3"/><Relationship Id="rId1" Type="http://schemas.microsoft.com/office/2007/relationships/media" Target="../media/media59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9.png"/><Relationship Id="rId2" Type="http://schemas.openxmlformats.org/officeDocument/2006/relationships/audio" Target="../media/media56.mp3"/><Relationship Id="rId1" Type="http://schemas.microsoft.com/office/2007/relationships/media" Target="../media/media56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5.png"/><Relationship Id="rId2" Type="http://schemas.openxmlformats.org/officeDocument/2006/relationships/audio" Target="../media/media62.mp3"/><Relationship Id="rId1" Type="http://schemas.microsoft.com/office/2007/relationships/media" Target="../media/media62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4.png"/><Relationship Id="rId2" Type="http://schemas.openxmlformats.org/officeDocument/2006/relationships/audio" Target="../media/media61.mp3"/><Relationship Id="rId1" Type="http://schemas.microsoft.com/office/2007/relationships/media" Target="../media/media61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6.png"/><Relationship Id="rId2" Type="http://schemas.openxmlformats.org/officeDocument/2006/relationships/audio" Target="../media/media63.mp3"/><Relationship Id="rId1" Type="http://schemas.microsoft.com/office/2007/relationships/media" Target="../media/media63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15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16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17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18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19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20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21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image" Target="../media/image22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6" Type="http://schemas.openxmlformats.org/officeDocument/2006/relationships/image" Target="../media/image2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6" Type="http://schemas.openxmlformats.org/officeDocument/2006/relationships/image" Target="../media/image24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6" Type="http://schemas.openxmlformats.org/officeDocument/2006/relationships/image" Target="../media/image25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6" Type="http://schemas.openxmlformats.org/officeDocument/2006/relationships/image" Target="../media/image26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6" Type="http://schemas.openxmlformats.org/officeDocument/2006/relationships/image" Target="../media/image27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6" Type="http://schemas.openxmlformats.org/officeDocument/2006/relationships/image" Target="../media/image28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6" Type="http://schemas.openxmlformats.org/officeDocument/2006/relationships/image" Target="../media/image29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6" Type="http://schemas.openxmlformats.org/officeDocument/2006/relationships/image" Target="../media/image30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6" Type="http://schemas.openxmlformats.org/officeDocument/2006/relationships/image" Target="../media/image31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6" Type="http://schemas.openxmlformats.org/officeDocument/2006/relationships/image" Target="../media/image32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30.mp3"/><Relationship Id="rId1" Type="http://schemas.microsoft.com/office/2007/relationships/media" Target="../media/media30.mp3"/><Relationship Id="rId6" Type="http://schemas.openxmlformats.org/officeDocument/2006/relationships/image" Target="../media/image3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31.mp3"/><Relationship Id="rId1" Type="http://schemas.microsoft.com/office/2007/relationships/media" Target="../media/media31.mp3"/><Relationship Id="rId6" Type="http://schemas.openxmlformats.org/officeDocument/2006/relationships/image" Target="../media/image34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32.mp3"/><Relationship Id="rId1" Type="http://schemas.microsoft.com/office/2007/relationships/media" Target="../media/media32.mp3"/><Relationship Id="rId6" Type="http://schemas.openxmlformats.org/officeDocument/2006/relationships/image" Target="../media/image35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33.mp3"/><Relationship Id="rId1" Type="http://schemas.microsoft.com/office/2007/relationships/media" Target="../media/media33.mp3"/><Relationship Id="rId6" Type="http://schemas.openxmlformats.org/officeDocument/2006/relationships/image" Target="../media/image36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34.mp3"/><Relationship Id="rId1" Type="http://schemas.microsoft.com/office/2007/relationships/media" Target="../media/media34.mp3"/><Relationship Id="rId6" Type="http://schemas.openxmlformats.org/officeDocument/2006/relationships/image" Target="../media/image37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35.mp3"/><Relationship Id="rId1" Type="http://schemas.microsoft.com/office/2007/relationships/media" Target="../media/media35.mp3"/><Relationship Id="rId6" Type="http://schemas.openxmlformats.org/officeDocument/2006/relationships/image" Target="../media/image38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36.mp3"/><Relationship Id="rId1" Type="http://schemas.microsoft.com/office/2007/relationships/media" Target="../media/media36.mp3"/><Relationship Id="rId6" Type="http://schemas.openxmlformats.org/officeDocument/2006/relationships/image" Target="../media/image39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37.mp3"/><Relationship Id="rId1" Type="http://schemas.microsoft.com/office/2007/relationships/media" Target="../media/media37.mp3"/><Relationship Id="rId6" Type="http://schemas.openxmlformats.org/officeDocument/2006/relationships/image" Target="../media/image40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38.mp3"/><Relationship Id="rId1" Type="http://schemas.microsoft.com/office/2007/relationships/media" Target="../media/media38.mp3"/><Relationship Id="rId6" Type="http://schemas.openxmlformats.org/officeDocument/2006/relationships/image" Target="../media/image41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39.mp3"/><Relationship Id="rId1" Type="http://schemas.microsoft.com/office/2007/relationships/media" Target="../media/media39.mp3"/><Relationship Id="rId6" Type="http://schemas.openxmlformats.org/officeDocument/2006/relationships/image" Target="../media/image42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40.mp3"/><Relationship Id="rId1" Type="http://schemas.microsoft.com/office/2007/relationships/media" Target="../media/media40.mp3"/><Relationship Id="rId6" Type="http://schemas.openxmlformats.org/officeDocument/2006/relationships/image" Target="../media/image4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41.mp3"/><Relationship Id="rId1" Type="http://schemas.microsoft.com/office/2007/relationships/media" Target="../media/media41.mp3"/><Relationship Id="rId6" Type="http://schemas.openxmlformats.org/officeDocument/2006/relationships/image" Target="../media/image44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42.mp3"/><Relationship Id="rId1" Type="http://schemas.microsoft.com/office/2007/relationships/media" Target="../media/media42.mp3"/><Relationship Id="rId6" Type="http://schemas.openxmlformats.org/officeDocument/2006/relationships/image" Target="../media/image45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43.mp3"/><Relationship Id="rId1" Type="http://schemas.microsoft.com/office/2007/relationships/media" Target="../media/media43.mp3"/><Relationship Id="rId6" Type="http://schemas.openxmlformats.org/officeDocument/2006/relationships/image" Target="../media/image46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44.mp3"/><Relationship Id="rId1" Type="http://schemas.microsoft.com/office/2007/relationships/media" Target="../media/media44.mp3"/><Relationship Id="rId6" Type="http://schemas.openxmlformats.org/officeDocument/2006/relationships/image" Target="../media/image47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45.mp3"/><Relationship Id="rId1" Type="http://schemas.microsoft.com/office/2007/relationships/media" Target="../media/media45.mp3"/><Relationship Id="rId6" Type="http://schemas.openxmlformats.org/officeDocument/2006/relationships/image" Target="../media/image48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46.mp3"/><Relationship Id="rId1" Type="http://schemas.microsoft.com/office/2007/relationships/media" Target="../media/media46.mp3"/><Relationship Id="rId6" Type="http://schemas.openxmlformats.org/officeDocument/2006/relationships/image" Target="../media/image49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47.mp3"/><Relationship Id="rId1" Type="http://schemas.microsoft.com/office/2007/relationships/media" Target="../media/media47.mp3"/><Relationship Id="rId6" Type="http://schemas.openxmlformats.org/officeDocument/2006/relationships/image" Target="../media/image50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48.mp3"/><Relationship Id="rId1" Type="http://schemas.microsoft.com/office/2007/relationships/media" Target="../media/media48.mp3"/><Relationship Id="rId6" Type="http://schemas.openxmlformats.org/officeDocument/2006/relationships/image" Target="../media/image51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49.mp3"/><Relationship Id="rId1" Type="http://schemas.microsoft.com/office/2007/relationships/media" Target="../media/media49.mp3"/><Relationship Id="rId6" Type="http://schemas.openxmlformats.org/officeDocument/2006/relationships/image" Target="../media/image52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50.mp3"/><Relationship Id="rId1" Type="http://schemas.microsoft.com/office/2007/relationships/media" Target="../media/media50.mp3"/><Relationship Id="rId6" Type="http://schemas.openxmlformats.org/officeDocument/2006/relationships/image" Target="../media/image5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51.mp3"/><Relationship Id="rId1" Type="http://schemas.microsoft.com/office/2007/relationships/media" Target="../media/media51.mp3"/><Relationship Id="rId6" Type="http://schemas.openxmlformats.org/officeDocument/2006/relationships/image" Target="../media/image54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52.mp3"/><Relationship Id="rId1" Type="http://schemas.microsoft.com/office/2007/relationships/media" Target="../media/media52.mp3"/><Relationship Id="rId6" Type="http://schemas.openxmlformats.org/officeDocument/2006/relationships/image" Target="../media/image55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53.mp3"/><Relationship Id="rId1" Type="http://schemas.microsoft.com/office/2007/relationships/media" Target="../media/media53.mp3"/><Relationship Id="rId6" Type="http://schemas.openxmlformats.org/officeDocument/2006/relationships/image" Target="../media/image56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54.mp3"/><Relationship Id="rId1" Type="http://schemas.microsoft.com/office/2007/relationships/media" Target="../media/media54.mp3"/><Relationship Id="rId6" Type="http://schemas.openxmlformats.org/officeDocument/2006/relationships/image" Target="../media/image57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55.mp3"/><Relationship Id="rId1" Type="http://schemas.microsoft.com/office/2007/relationships/media" Target="../media/media55.mp3"/><Relationship Id="rId6" Type="http://schemas.openxmlformats.org/officeDocument/2006/relationships/image" Target="../media/image58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56.mp3"/><Relationship Id="rId1" Type="http://schemas.microsoft.com/office/2007/relationships/media" Target="../media/media56.mp3"/><Relationship Id="rId6" Type="http://schemas.openxmlformats.org/officeDocument/2006/relationships/image" Target="../media/image59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57.mp3"/><Relationship Id="rId1" Type="http://schemas.microsoft.com/office/2007/relationships/media" Target="../media/media57.mp3"/><Relationship Id="rId6" Type="http://schemas.openxmlformats.org/officeDocument/2006/relationships/image" Target="../media/image60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58.mp3"/><Relationship Id="rId1" Type="http://schemas.microsoft.com/office/2007/relationships/media" Target="../media/media58.mp3"/><Relationship Id="rId6" Type="http://schemas.openxmlformats.org/officeDocument/2006/relationships/image" Target="../media/image61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8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59.mp3"/><Relationship Id="rId1" Type="http://schemas.microsoft.com/office/2007/relationships/media" Target="../media/media59.mp3"/><Relationship Id="rId6" Type="http://schemas.openxmlformats.org/officeDocument/2006/relationships/image" Target="../media/image62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60.mp3"/><Relationship Id="rId1" Type="http://schemas.microsoft.com/office/2007/relationships/media" Target="../media/media60.mp3"/><Relationship Id="rId6" Type="http://schemas.openxmlformats.org/officeDocument/2006/relationships/image" Target="../media/image6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61.mp3"/><Relationship Id="rId1" Type="http://schemas.microsoft.com/office/2007/relationships/media" Target="../media/media61.mp3"/><Relationship Id="rId6" Type="http://schemas.openxmlformats.org/officeDocument/2006/relationships/image" Target="../media/image64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62.mp3"/><Relationship Id="rId1" Type="http://schemas.microsoft.com/office/2007/relationships/media" Target="../media/media62.mp3"/><Relationship Id="rId6" Type="http://schemas.openxmlformats.org/officeDocument/2006/relationships/image" Target="../media/image65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63.mp3"/><Relationship Id="rId1" Type="http://schemas.microsoft.com/office/2007/relationships/media" Target="../media/media63.mp3"/><Relationship Id="rId6" Type="http://schemas.openxmlformats.org/officeDocument/2006/relationships/image" Target="../media/image66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jpe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9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0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9.png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3.png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png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1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8.png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0.png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3.png"/><Relationship Id="rId2" Type="http://schemas.openxmlformats.org/officeDocument/2006/relationships/audio" Target="../media/media30.mp3"/><Relationship Id="rId1" Type="http://schemas.microsoft.com/office/2007/relationships/media" Target="../media/media30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1.png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png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4.png"/><Relationship Id="rId2" Type="http://schemas.openxmlformats.org/officeDocument/2006/relationships/audio" Target="../media/media31.mp3"/><Relationship Id="rId1" Type="http://schemas.microsoft.com/office/2007/relationships/media" Target="../media/media31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8.png"/><Relationship Id="rId2" Type="http://schemas.openxmlformats.org/officeDocument/2006/relationships/audio" Target="../media/media35.mp3"/><Relationship Id="rId1" Type="http://schemas.microsoft.com/office/2007/relationships/media" Target="../media/media35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5.png"/><Relationship Id="rId2" Type="http://schemas.openxmlformats.org/officeDocument/2006/relationships/audio" Target="../media/media32.mp3"/><Relationship Id="rId1" Type="http://schemas.microsoft.com/office/2007/relationships/media" Target="../media/media32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6.png"/><Relationship Id="rId2" Type="http://schemas.openxmlformats.org/officeDocument/2006/relationships/audio" Target="../media/media33.mp3"/><Relationship Id="rId1" Type="http://schemas.microsoft.com/office/2007/relationships/media" Target="../media/media33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2.png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 de texto 273"/>
          <p:cNvSpPr txBox="1"/>
          <p:nvPr/>
        </p:nvSpPr>
        <p:spPr>
          <a:xfrm>
            <a:off x="3183517" y="6201206"/>
            <a:ext cx="6296025" cy="40957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 </a:t>
            </a:r>
            <a:r>
              <a:rPr lang="ca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pictogrames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Sergio Palao </a:t>
            </a:r>
            <a:r>
              <a:rPr lang="ca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Procedència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ARASAAC (http://arasaac.org) </a:t>
            </a:r>
            <a:r>
              <a:rPr lang="es-ES" sz="10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Llicència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CC (BY-NC-SA)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Propietat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Govern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d’Aragó</a:t>
            </a:r>
            <a:r>
              <a:rPr lang="ca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r>
              <a:rPr lang="ca-ES" sz="11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Editat:</a:t>
            </a:r>
            <a:r>
              <a:rPr lang="ca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FUNDACIÓ ADIMIR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1929346" y="1058091"/>
            <a:ext cx="8804365" cy="3895033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ca-ES" sz="60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LLENGUA CATALANA</a:t>
            </a:r>
          </a:p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es-ES" sz="24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DISCRIMINACIÓ DE LLETRES A COMENÇAMENT </a:t>
            </a:r>
          </a:p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es-ES" sz="24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</a:p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es-ES" sz="24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PARAULA</a:t>
            </a:r>
            <a:endParaRPr lang="es-ES" sz="2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70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885897" y="4485508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D</a:t>
            </a:r>
            <a:r>
              <a:rPr lang="es-ES" sz="9600" dirty="0"/>
              <a:t>AU</a:t>
            </a:r>
          </a:p>
        </p:txBody>
      </p:sp>
      <p:pic>
        <p:nvPicPr>
          <p:cNvPr id="11" name="Imagen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243" y="1379398"/>
            <a:ext cx="2725312" cy="2662249"/>
          </a:xfrm>
          <a:prstGeom prst="rect">
            <a:avLst/>
          </a:prstGeom>
          <a:noFill/>
        </p:spPr>
      </p:pic>
      <p:pic>
        <p:nvPicPr>
          <p:cNvPr id="2" name="d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29775" y="60551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0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432590" y="4559320"/>
            <a:ext cx="288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075" y="4559320"/>
            <a:ext cx="288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90" y="292676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26995" y="393058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885899" y="3290332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P</a:t>
            </a:r>
            <a:r>
              <a:rPr lang="es-ES" sz="9600" dirty="0"/>
              <a:t>AL</a:t>
            </a:r>
          </a:p>
        </p:txBody>
      </p:sp>
      <p:pic>
        <p:nvPicPr>
          <p:cNvPr id="11" name="Imagen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343" y="1117652"/>
            <a:ext cx="1809115" cy="1809115"/>
          </a:xfrm>
          <a:prstGeom prst="rect">
            <a:avLst/>
          </a:prstGeom>
        </p:spPr>
      </p:pic>
      <p:pic>
        <p:nvPicPr>
          <p:cNvPr id="2" name="p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91659" y="61740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4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8967" y="4559319"/>
            <a:ext cx="299185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092935" y="4559320"/>
            <a:ext cx="2988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38" y="2921000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5" y="394512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885899" y="3290332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F</a:t>
            </a:r>
            <a:r>
              <a:rPr lang="es-ES" sz="9600" dirty="0"/>
              <a:t>AR</a:t>
            </a:r>
          </a:p>
        </p:txBody>
      </p:sp>
      <p:pic>
        <p:nvPicPr>
          <p:cNvPr id="10" name="Imagen 9" descr="C:\Users\FRANCISCOJAVIER\Desktop\faro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899" y="771406"/>
            <a:ext cx="2334260" cy="2334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f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29775" y="60360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2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8967" y="4559319"/>
            <a:ext cx="299185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092935" y="4559320"/>
            <a:ext cx="2988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38" y="2921000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5" y="394512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885899" y="3290332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P</a:t>
            </a:r>
            <a:r>
              <a:rPr lang="es-ES" sz="9600" dirty="0"/>
              <a:t>I</a:t>
            </a:r>
          </a:p>
        </p:txBody>
      </p:sp>
      <p:pic>
        <p:nvPicPr>
          <p:cNvPr id="10" name="Imagen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503" y="881380"/>
            <a:ext cx="2042795" cy="2039620"/>
          </a:xfrm>
          <a:prstGeom prst="rect">
            <a:avLst/>
          </a:prstGeom>
        </p:spPr>
      </p:pic>
      <p:pic>
        <p:nvPicPr>
          <p:cNvPr id="2" name="p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19602" y="60011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0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432590" y="4559320"/>
            <a:ext cx="288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075" y="4559320"/>
            <a:ext cx="288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90" y="292676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26995" y="393058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885899" y="3290332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D</a:t>
            </a:r>
            <a:r>
              <a:rPr lang="es-ES" sz="9600" dirty="0"/>
              <a:t>EU</a:t>
            </a:r>
          </a:p>
        </p:txBody>
      </p:sp>
      <p:pic>
        <p:nvPicPr>
          <p:cNvPr id="11" name="Imagen 10" descr="C:\Users\FRANCISCOJAVIER\Desktop\10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981" y="670721"/>
            <a:ext cx="2275840" cy="227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de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29775" y="60734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9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8967" y="4559319"/>
            <a:ext cx="299185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092935" y="4559320"/>
            <a:ext cx="2988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38" y="2921000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5" y="394512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885899" y="3290332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P</a:t>
            </a:r>
            <a:r>
              <a:rPr lang="es-ES" sz="9600" dirty="0"/>
              <a:t>EU</a:t>
            </a:r>
          </a:p>
        </p:txBody>
      </p:sp>
      <p:pic>
        <p:nvPicPr>
          <p:cNvPr id="10" name="Imagen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601" y="664210"/>
            <a:ext cx="2260600" cy="2256790"/>
          </a:xfrm>
          <a:prstGeom prst="rect">
            <a:avLst/>
          </a:prstGeom>
          <a:noFill/>
        </p:spPr>
      </p:pic>
      <p:pic>
        <p:nvPicPr>
          <p:cNvPr id="2" name="pe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29775" y="60697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6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432590" y="4559320"/>
            <a:ext cx="288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075" y="4559320"/>
            <a:ext cx="288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90" y="292676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26995" y="393058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885899" y="3290332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P</a:t>
            </a:r>
            <a:r>
              <a:rPr lang="es-ES" sz="9600" dirty="0"/>
              <a:t>IT</a:t>
            </a:r>
          </a:p>
        </p:txBody>
      </p:sp>
      <p:pic>
        <p:nvPicPr>
          <p:cNvPr id="11" name="Imagen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348" y="689662"/>
            <a:ext cx="2237105" cy="2237105"/>
          </a:xfrm>
          <a:prstGeom prst="rect">
            <a:avLst/>
          </a:prstGeom>
        </p:spPr>
      </p:pic>
      <p:pic>
        <p:nvPicPr>
          <p:cNvPr id="2" name="pi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82400" y="61289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0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8967" y="4559319"/>
            <a:ext cx="299185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092935" y="4559320"/>
            <a:ext cx="2988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38" y="2921000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5" y="394512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885899" y="3290332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P</a:t>
            </a:r>
            <a:r>
              <a:rPr lang="es-ES" sz="9600" dirty="0"/>
              <a:t>OR</a:t>
            </a:r>
          </a:p>
        </p:txBody>
      </p:sp>
      <p:pic>
        <p:nvPicPr>
          <p:cNvPr id="12" name="Imagen 1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558" y="742315"/>
            <a:ext cx="2178685" cy="2178685"/>
          </a:xfrm>
          <a:prstGeom prst="rect">
            <a:avLst/>
          </a:prstGeom>
        </p:spPr>
      </p:pic>
      <p:pic>
        <p:nvPicPr>
          <p:cNvPr id="2" name="p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19602" y="60422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5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432590" y="4559320"/>
            <a:ext cx="288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075" y="4559320"/>
            <a:ext cx="288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90" y="292676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26995" y="393058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885899" y="3290332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P</a:t>
            </a:r>
            <a:r>
              <a:rPr lang="es-ES" sz="9600" dirty="0"/>
              <a:t>OT</a:t>
            </a:r>
          </a:p>
        </p:txBody>
      </p:sp>
      <p:pic>
        <p:nvPicPr>
          <p:cNvPr id="11" name="Imagen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926" y="591671"/>
            <a:ext cx="2139950" cy="2139950"/>
          </a:xfrm>
          <a:prstGeom prst="rect">
            <a:avLst/>
          </a:prstGeom>
        </p:spPr>
      </p:pic>
      <p:pic>
        <p:nvPicPr>
          <p:cNvPr id="2" name="po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29775" y="61289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1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8967" y="4559319"/>
            <a:ext cx="299185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092935" y="4559320"/>
            <a:ext cx="2988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38" y="2921000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5" y="394512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885899" y="3290332"/>
            <a:ext cx="24429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P</a:t>
            </a:r>
            <a:r>
              <a:rPr lang="es-ES" sz="9600" dirty="0"/>
              <a:t>OU</a:t>
            </a:r>
          </a:p>
        </p:txBody>
      </p:sp>
      <p:pic>
        <p:nvPicPr>
          <p:cNvPr id="10" name="Imagen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926" y="591671"/>
            <a:ext cx="2139950" cy="2139950"/>
          </a:xfrm>
          <a:prstGeom prst="rect">
            <a:avLst/>
          </a:prstGeom>
        </p:spPr>
      </p:pic>
      <p:pic>
        <p:nvPicPr>
          <p:cNvPr id="2" name="po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78658" y="61289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7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8967" y="4559319"/>
            <a:ext cx="299185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092935" y="4559320"/>
            <a:ext cx="2988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38" y="2921000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5" y="394512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885899" y="3290332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R</a:t>
            </a:r>
            <a:r>
              <a:rPr lang="es-ES" sz="9600" dirty="0"/>
              <a:t>OS</a:t>
            </a:r>
          </a:p>
        </p:txBody>
      </p:sp>
      <p:pic>
        <p:nvPicPr>
          <p:cNvPr id="10" name="Imagen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768" y="800735"/>
            <a:ext cx="2120265" cy="2120265"/>
          </a:xfrm>
          <a:prstGeom prst="rect">
            <a:avLst/>
          </a:prstGeom>
        </p:spPr>
      </p:pic>
      <p:pic>
        <p:nvPicPr>
          <p:cNvPr id="2" name="r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19602" y="60697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4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885897" y="4277884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D</a:t>
            </a:r>
            <a:r>
              <a:rPr lang="es-ES" sz="9600" dirty="0"/>
              <a:t>IT</a:t>
            </a:r>
          </a:p>
        </p:txBody>
      </p:sp>
      <p:pic>
        <p:nvPicPr>
          <p:cNvPr id="15" name="Imagen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700" y="960426"/>
            <a:ext cx="2706516" cy="2806902"/>
          </a:xfrm>
          <a:prstGeom prst="rect">
            <a:avLst/>
          </a:prstGeom>
          <a:noFill/>
        </p:spPr>
      </p:pic>
      <p:pic>
        <p:nvPicPr>
          <p:cNvPr id="2" name="di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12590" y="60734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7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432590" y="4559320"/>
            <a:ext cx="288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075" y="4559320"/>
            <a:ext cx="288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90" y="292676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26995" y="393058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885899" y="3290332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R</a:t>
            </a:r>
            <a:r>
              <a:rPr lang="es-ES" sz="9600" dirty="0"/>
              <a:t>EI</a:t>
            </a:r>
          </a:p>
        </p:txBody>
      </p:sp>
      <p:pic>
        <p:nvPicPr>
          <p:cNvPr id="11" name="Imagen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506" y="669977"/>
            <a:ext cx="2256790" cy="2256790"/>
          </a:xfrm>
          <a:prstGeom prst="rect">
            <a:avLst/>
          </a:prstGeom>
        </p:spPr>
      </p:pic>
      <p:pic>
        <p:nvPicPr>
          <p:cNvPr id="2" name="re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82400" y="61289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6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8967" y="4559319"/>
            <a:ext cx="299185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092935" y="4559320"/>
            <a:ext cx="2988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38" y="2921000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5" y="394512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885899" y="3290332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R</a:t>
            </a:r>
            <a:r>
              <a:rPr lang="es-ES" sz="9600" dirty="0"/>
              <a:t>IU</a:t>
            </a:r>
          </a:p>
        </p:txBody>
      </p:sp>
      <p:pic>
        <p:nvPicPr>
          <p:cNvPr id="10" name="Imagen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138" y="342130"/>
            <a:ext cx="2295525" cy="2295525"/>
          </a:xfrm>
          <a:prstGeom prst="rect">
            <a:avLst/>
          </a:prstGeom>
        </p:spPr>
      </p:pic>
      <p:pic>
        <p:nvPicPr>
          <p:cNvPr id="2" name="ri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29775" y="60422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4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8967" y="4559319"/>
            <a:ext cx="299185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092935" y="4559320"/>
            <a:ext cx="2988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38" y="2921000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5" y="394512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549142" y="3105666"/>
            <a:ext cx="3045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B</a:t>
            </a:r>
            <a:r>
              <a:rPr lang="es-ES" sz="9600" dirty="0"/>
              <a:t>OTA</a:t>
            </a:r>
          </a:p>
        </p:txBody>
      </p:sp>
      <p:pic>
        <p:nvPicPr>
          <p:cNvPr id="10" name="Imagen 9" descr="C:\Users\paco\Desktop\PICTOS\Nueva carpeta\bot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978" y="591671"/>
            <a:ext cx="2394756" cy="2329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bó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17692" y="60879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2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432590" y="4559320"/>
            <a:ext cx="288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075" y="4559320"/>
            <a:ext cx="288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90" y="292676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26995" y="393058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885899" y="3290332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P</a:t>
            </a:r>
            <a:r>
              <a:rPr lang="es-ES" sz="9600" dirty="0"/>
              <a:t>IS</a:t>
            </a:r>
          </a:p>
        </p:txBody>
      </p:sp>
      <p:pic>
        <p:nvPicPr>
          <p:cNvPr id="11" name="Imagen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449" y="689662"/>
            <a:ext cx="2237105" cy="2237105"/>
          </a:xfrm>
          <a:prstGeom prst="rect">
            <a:avLst/>
          </a:prstGeom>
        </p:spPr>
      </p:pic>
      <p:pic>
        <p:nvPicPr>
          <p:cNvPr id="2" name="p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82400" y="61740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4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432590" y="4559320"/>
            <a:ext cx="288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075" y="4559320"/>
            <a:ext cx="288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90" y="292676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26995" y="393058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885899" y="3290332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S</a:t>
            </a:r>
            <a:r>
              <a:rPr lang="es-ES" sz="9600" dirty="0"/>
              <a:t>UC</a:t>
            </a:r>
          </a:p>
        </p:txBody>
      </p:sp>
      <p:pic>
        <p:nvPicPr>
          <p:cNvPr id="11" name="Imagen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613" y="852344"/>
            <a:ext cx="2314575" cy="2314575"/>
          </a:xfrm>
          <a:prstGeom prst="rect">
            <a:avLst/>
          </a:prstGeom>
        </p:spPr>
      </p:pic>
      <p:pic>
        <p:nvPicPr>
          <p:cNvPr id="2" name="su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29775" y="60422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7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8967" y="4559319"/>
            <a:ext cx="299185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092935" y="4559320"/>
            <a:ext cx="2988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38" y="2921000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5" y="394512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399256" y="2875343"/>
            <a:ext cx="3045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B</a:t>
            </a:r>
            <a:r>
              <a:rPr lang="es-ES" sz="9600" dirty="0"/>
              <a:t>OCA</a:t>
            </a:r>
          </a:p>
        </p:txBody>
      </p:sp>
      <p:pic>
        <p:nvPicPr>
          <p:cNvPr id="12" name="Imagen 11" descr="C:\Users\paco\Desktop\PICTOS\Nueva carpeta\boc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899" y="865495"/>
            <a:ext cx="2072186" cy="2055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boc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29775" y="60908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7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432590" y="4559320"/>
            <a:ext cx="288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075" y="4559320"/>
            <a:ext cx="288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90" y="292676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26995" y="393058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519044" y="3022302"/>
            <a:ext cx="28796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C</a:t>
            </a:r>
            <a:r>
              <a:rPr lang="es-ES" sz="9600" dirty="0"/>
              <a:t>ASA</a:t>
            </a:r>
          </a:p>
        </p:txBody>
      </p:sp>
      <p:pic>
        <p:nvPicPr>
          <p:cNvPr id="11" name="Imagen 10" descr="C:\Users\paco\Desktop\PICTOS\Nueva carpeta\cas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899" y="809910"/>
            <a:ext cx="2145968" cy="2212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cas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29775" y="61289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47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8967" y="4559319"/>
            <a:ext cx="299185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092935" y="4559320"/>
            <a:ext cx="2988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38" y="2921000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5" y="394512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885899" y="3290332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S</a:t>
            </a:r>
            <a:r>
              <a:rPr lang="es-ES" sz="9600" dirty="0"/>
              <a:t>OL</a:t>
            </a:r>
          </a:p>
        </p:txBody>
      </p:sp>
      <p:pic>
        <p:nvPicPr>
          <p:cNvPr id="10" name="Imagen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768" y="904431"/>
            <a:ext cx="2120265" cy="2120265"/>
          </a:xfrm>
          <a:prstGeom prst="rect">
            <a:avLst/>
          </a:prstGeom>
        </p:spPr>
      </p:pic>
      <p:pic>
        <p:nvPicPr>
          <p:cNvPr id="2" name="so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29775" y="6142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6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432590" y="4559320"/>
            <a:ext cx="288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075" y="4559320"/>
            <a:ext cx="288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90" y="292676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26995" y="393058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885899" y="3290332"/>
            <a:ext cx="24020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rgbClr val="FF0000"/>
                </a:solidFill>
              </a:rPr>
              <a:t>B</a:t>
            </a:r>
            <a:r>
              <a:rPr lang="es-ES" sz="8000" dirty="0"/>
              <a:t>ATA</a:t>
            </a:r>
          </a:p>
        </p:txBody>
      </p:sp>
      <p:pic>
        <p:nvPicPr>
          <p:cNvPr id="11" name="Imagen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899" y="762630"/>
            <a:ext cx="2367390" cy="2363929"/>
          </a:xfrm>
          <a:prstGeom prst="rect">
            <a:avLst/>
          </a:prstGeom>
          <a:noFill/>
        </p:spPr>
      </p:pic>
      <p:pic>
        <p:nvPicPr>
          <p:cNvPr id="2" name="ba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29775" y="61289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9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432590" y="4559320"/>
            <a:ext cx="288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075" y="4559320"/>
            <a:ext cx="288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90" y="292676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26995" y="393058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555405" y="2881110"/>
            <a:ext cx="29752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C</a:t>
            </a:r>
            <a:r>
              <a:rPr lang="es-ES" sz="9600" dirty="0"/>
              <a:t>OPA</a:t>
            </a:r>
          </a:p>
        </p:txBody>
      </p:sp>
      <p:pic>
        <p:nvPicPr>
          <p:cNvPr id="11" name="Imagen 10" descr="C:\Users\paco\Desktop\PICTOS\Nueva carpeta\cop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769" y="591671"/>
            <a:ext cx="2172481" cy="2217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cop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29775" y="61481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1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48155" y="4204732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F</a:t>
            </a:r>
            <a:r>
              <a:rPr lang="es-ES" sz="9600" dirty="0"/>
              <a:t>IL</a:t>
            </a:r>
          </a:p>
        </p:txBody>
      </p:sp>
      <p:pic>
        <p:nvPicPr>
          <p:cNvPr id="11" name="Imagen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314" y="1097840"/>
            <a:ext cx="2645782" cy="2870656"/>
          </a:xfrm>
          <a:prstGeom prst="rect">
            <a:avLst/>
          </a:prstGeom>
          <a:noFill/>
        </p:spPr>
      </p:pic>
      <p:pic>
        <p:nvPicPr>
          <p:cNvPr id="2" name="fi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29775" y="61481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6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8967" y="4559319"/>
            <a:ext cx="299185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092935" y="4559320"/>
            <a:ext cx="2988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38" y="2921000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5" y="394512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635910" y="2963585"/>
            <a:ext cx="3045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G</a:t>
            </a:r>
            <a:r>
              <a:rPr lang="es-ES" sz="9600" dirty="0"/>
              <a:t>OTA</a:t>
            </a:r>
          </a:p>
        </p:txBody>
      </p:sp>
      <p:pic>
        <p:nvPicPr>
          <p:cNvPr id="10" name="Imagen 9" descr="C:\Users\paco\Desktop\PICTOS\Nueva carpeta\got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707" y="824551"/>
            <a:ext cx="2181368" cy="2232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30924" y="61289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8967" y="4559319"/>
            <a:ext cx="299185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092935" y="4559320"/>
            <a:ext cx="2988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38" y="2921000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173717" y="3930583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350316" y="2696233"/>
            <a:ext cx="34528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M</a:t>
            </a:r>
            <a:r>
              <a:rPr lang="es-ES" sz="9600" dirty="0"/>
              <a:t>OTO</a:t>
            </a:r>
          </a:p>
        </p:txBody>
      </p:sp>
      <p:pic>
        <p:nvPicPr>
          <p:cNvPr id="10" name="Imagen 9" descr="C:\Users\paco\Desktop\PICTOS\Nueva carpeta\moto de carreras.pn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6" b="22508"/>
          <a:stretch/>
        </p:blipFill>
        <p:spPr bwMode="auto">
          <a:xfrm>
            <a:off x="4814341" y="1187354"/>
            <a:ext cx="2524835" cy="1310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mo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51453" y="61289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3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432590" y="4559320"/>
            <a:ext cx="288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075" y="4559320"/>
            <a:ext cx="288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90" y="292676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26995" y="393058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27053" y="2926767"/>
            <a:ext cx="30161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P</a:t>
            </a:r>
            <a:r>
              <a:rPr lang="es-ES" sz="9600" dirty="0"/>
              <a:t>ALA</a:t>
            </a:r>
          </a:p>
        </p:txBody>
      </p:sp>
      <p:pic>
        <p:nvPicPr>
          <p:cNvPr id="11" name="Imagen 10" descr="C:\Users\paco\Desktop\PICTOS\Nueva carpeta\pal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899" y="724462"/>
            <a:ext cx="2498465" cy="2249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al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29775" y="61481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7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8967" y="4559319"/>
            <a:ext cx="299185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092935" y="4559320"/>
            <a:ext cx="2988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38" y="2921000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5" y="394512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084379" y="2505502"/>
            <a:ext cx="36676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P</a:t>
            </a:r>
            <a:r>
              <a:rPr lang="es-ES" sz="9600" dirty="0"/>
              <a:t>OMA</a:t>
            </a:r>
          </a:p>
        </p:txBody>
      </p:sp>
      <p:pic>
        <p:nvPicPr>
          <p:cNvPr id="10" name="Imagen 9" descr="C:\Users\paco\Desktop\PICTOS\Nueva carpeta\manzan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827" y="505364"/>
            <a:ext cx="2262757" cy="2361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o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21840" y="60543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7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8967" y="4559319"/>
            <a:ext cx="299185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092935" y="4559320"/>
            <a:ext cx="2988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38" y="2921000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5" y="394512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338613" y="2711102"/>
            <a:ext cx="34665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C</a:t>
            </a:r>
            <a:r>
              <a:rPr lang="es-ES" sz="9600" dirty="0"/>
              <a:t>AMA</a:t>
            </a:r>
          </a:p>
        </p:txBody>
      </p:sp>
      <p:pic>
        <p:nvPicPr>
          <p:cNvPr id="10" name="Imagen 9" descr="C:\Users\paco\Desktop\PICTOS\Nueva carpeta\piern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150" y="407005"/>
            <a:ext cx="2431576" cy="2513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ca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8726" y="60011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8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432590" y="4559320"/>
            <a:ext cx="288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075" y="4559320"/>
            <a:ext cx="288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90" y="292676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26995" y="393058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66397" y="2926767"/>
            <a:ext cx="29752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L</a:t>
            </a:r>
            <a:r>
              <a:rPr lang="es-ES" sz="9600" dirty="0"/>
              <a:t>UPA</a:t>
            </a:r>
          </a:p>
        </p:txBody>
      </p:sp>
      <p:pic>
        <p:nvPicPr>
          <p:cNvPr id="11" name="Imagen 10" descr="C:\Users\paco\Desktop\PICTOS\Nueva carpeta\lup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102" y="701722"/>
            <a:ext cx="2267802" cy="2225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lup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29775" y="61289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6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8967" y="4559319"/>
            <a:ext cx="299185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092935" y="4559320"/>
            <a:ext cx="2988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38" y="2921000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5" y="394512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670696" y="2808389"/>
            <a:ext cx="28523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T</a:t>
            </a:r>
            <a:r>
              <a:rPr lang="es-ES" sz="9600" dirty="0"/>
              <a:t>ELE</a:t>
            </a:r>
          </a:p>
        </p:txBody>
      </p:sp>
      <p:pic>
        <p:nvPicPr>
          <p:cNvPr id="10" name="Imagen 9" descr="C:\Users\paco\Desktop\PICTOS\Nueva carpeta\tele.pn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5" b="15609"/>
          <a:stretch/>
        </p:blipFill>
        <p:spPr bwMode="auto">
          <a:xfrm>
            <a:off x="4670696" y="591671"/>
            <a:ext cx="2832409" cy="22167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te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45992" y="60514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432590" y="4559320"/>
            <a:ext cx="288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075" y="4559320"/>
            <a:ext cx="288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90" y="292676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26995" y="393058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562228" y="2635240"/>
            <a:ext cx="2961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S</a:t>
            </a:r>
            <a:r>
              <a:rPr lang="es-ES" sz="9600" dirty="0"/>
              <a:t>OPA</a:t>
            </a:r>
          </a:p>
        </p:txBody>
      </p:sp>
      <p:pic>
        <p:nvPicPr>
          <p:cNvPr id="11" name="Imagen 10" descr="C:\Users\paco\Desktop\PICTOS\Nueva carpeta\sop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899" y="653278"/>
            <a:ext cx="2158621" cy="2273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sop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29775" y="61289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432590" y="4559320"/>
            <a:ext cx="288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075" y="4559320"/>
            <a:ext cx="288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90" y="292676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26995" y="393058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439399" y="2881110"/>
            <a:ext cx="32072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V</a:t>
            </a:r>
            <a:r>
              <a:rPr lang="es-ES" sz="9600" dirty="0"/>
              <a:t>ACA</a:t>
            </a:r>
          </a:p>
        </p:txBody>
      </p:sp>
      <p:pic>
        <p:nvPicPr>
          <p:cNvPr id="11" name="Imagen 10" descr="C:\Users\paco\Desktop\PICTOS\Nueva carpeta\vac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143" y="782740"/>
            <a:ext cx="2407480" cy="2335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vac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29775" y="61481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8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885897" y="4131580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F</a:t>
            </a:r>
            <a:r>
              <a:rPr lang="es-ES" sz="9600" dirty="0"/>
              <a:t>OC</a:t>
            </a:r>
          </a:p>
        </p:txBody>
      </p:sp>
      <p:pic>
        <p:nvPicPr>
          <p:cNvPr id="10" name="Imagen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96" y="1148207"/>
            <a:ext cx="2855360" cy="2673985"/>
          </a:xfrm>
          <a:prstGeom prst="rect">
            <a:avLst/>
          </a:prstGeom>
          <a:noFill/>
        </p:spPr>
      </p:pic>
      <p:pic>
        <p:nvPicPr>
          <p:cNvPr id="2" name="f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29775" y="61626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2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769892" y="4351036"/>
            <a:ext cx="26340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F</a:t>
            </a:r>
            <a:r>
              <a:rPr lang="es-ES" sz="9600" dirty="0"/>
              <a:t>UM</a:t>
            </a:r>
          </a:p>
        </p:txBody>
      </p:sp>
      <p:pic>
        <p:nvPicPr>
          <p:cNvPr id="11" name="Imagen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708" y="1387018"/>
            <a:ext cx="2621235" cy="2800933"/>
          </a:xfrm>
          <a:prstGeom prst="rect">
            <a:avLst/>
          </a:prstGeom>
          <a:noFill/>
        </p:spPr>
      </p:pic>
      <p:pic>
        <p:nvPicPr>
          <p:cNvPr id="2" name="fu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29775" y="61289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0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728948" y="4275128"/>
            <a:ext cx="2715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G</a:t>
            </a:r>
            <a:r>
              <a:rPr lang="es-ES" sz="9600" dirty="0"/>
              <a:t>ALL</a:t>
            </a:r>
          </a:p>
        </p:txBody>
      </p:sp>
      <p:pic>
        <p:nvPicPr>
          <p:cNvPr id="10" name="Imagen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074" y="1049890"/>
            <a:ext cx="3158778" cy="3225238"/>
          </a:xfrm>
          <a:prstGeom prst="rect">
            <a:avLst/>
          </a:prstGeom>
          <a:noFill/>
        </p:spPr>
      </p:pic>
      <p:pic>
        <p:nvPicPr>
          <p:cNvPr id="2" name="gal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28452" y="61371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6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834563" y="4204732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G</a:t>
            </a:r>
            <a:r>
              <a:rPr lang="es-ES" sz="9600" dirty="0"/>
              <a:t>AT</a:t>
            </a:r>
          </a:p>
        </p:txBody>
      </p:sp>
      <p:pic>
        <p:nvPicPr>
          <p:cNvPr id="10" name="Imagen 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9" b="13894"/>
          <a:stretch/>
        </p:blipFill>
        <p:spPr bwMode="auto">
          <a:xfrm>
            <a:off x="4480033" y="1155573"/>
            <a:ext cx="2963183" cy="25751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g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19602" y="61289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0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885897" y="4168156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G</a:t>
            </a:r>
            <a:r>
              <a:rPr lang="es-ES" sz="9600" dirty="0"/>
              <a:t>EL</a:t>
            </a:r>
          </a:p>
        </p:txBody>
      </p:sp>
      <p:pic>
        <p:nvPicPr>
          <p:cNvPr id="10" name="Imagen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449" y="1142053"/>
            <a:ext cx="2919495" cy="2735003"/>
          </a:xfrm>
          <a:prstGeom prst="rect">
            <a:avLst/>
          </a:prstGeom>
          <a:noFill/>
        </p:spPr>
      </p:pic>
      <p:pic>
        <p:nvPicPr>
          <p:cNvPr id="2" name="ge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29775" y="60908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0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885898" y="3985276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G</a:t>
            </a:r>
            <a:r>
              <a:rPr lang="es-ES" sz="9600" dirty="0"/>
              <a:t>OL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4652394" y="811127"/>
            <a:ext cx="2869012" cy="2777692"/>
            <a:chOff x="0" y="0"/>
            <a:chExt cx="1845945" cy="1845945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45945" cy="1845945"/>
            </a:xfrm>
            <a:prstGeom prst="rect">
              <a:avLst/>
            </a:prstGeom>
            <a:noFill/>
          </p:spPr>
        </p:pic>
        <p:sp>
          <p:nvSpPr>
            <p:cNvPr id="14" name="Rectángulo 13"/>
            <p:cNvSpPr/>
            <p:nvPr/>
          </p:nvSpPr>
          <p:spPr>
            <a:xfrm>
              <a:off x="297711" y="63795"/>
              <a:ext cx="1397479" cy="35368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pic>
        <p:nvPicPr>
          <p:cNvPr id="2" name="go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29775" y="61481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8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858884" y="3877055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G</a:t>
            </a:r>
            <a:r>
              <a:rPr lang="es-ES" sz="9600" dirty="0"/>
              <a:t>OS</a:t>
            </a:r>
          </a:p>
        </p:txBody>
      </p:sp>
      <p:pic>
        <p:nvPicPr>
          <p:cNvPr id="11" name="Imagen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272" y="962838"/>
            <a:ext cx="3060655" cy="2914217"/>
          </a:xfrm>
          <a:prstGeom prst="rect">
            <a:avLst/>
          </a:prstGeom>
          <a:noFill/>
        </p:spPr>
      </p:pic>
      <p:pic>
        <p:nvPicPr>
          <p:cNvPr id="2" name="g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29775" y="61640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pic>
        <p:nvPicPr>
          <p:cNvPr id="10" name="Imagen 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8" b="13509"/>
          <a:stretch/>
        </p:blipFill>
        <p:spPr>
          <a:xfrm>
            <a:off x="4162760" y="591671"/>
            <a:ext cx="3829095" cy="3393605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4876304" y="4259596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B</a:t>
            </a:r>
            <a:r>
              <a:rPr lang="es-ES" sz="9600" dirty="0"/>
              <a:t>É</a:t>
            </a:r>
          </a:p>
        </p:txBody>
      </p:sp>
      <p:pic>
        <p:nvPicPr>
          <p:cNvPr id="2" name="b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19602" y="62048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7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48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872364" y="4113292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G</a:t>
            </a:r>
            <a:r>
              <a:rPr lang="es-ES" sz="9600" dirty="0"/>
              <a:t>OT</a:t>
            </a:r>
          </a:p>
        </p:txBody>
      </p:sp>
      <p:pic>
        <p:nvPicPr>
          <p:cNvPr id="11" name="Imagen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484" y="591671"/>
            <a:ext cx="3009764" cy="3139081"/>
          </a:xfrm>
          <a:prstGeom prst="rect">
            <a:avLst/>
          </a:prstGeom>
          <a:noFill/>
        </p:spPr>
      </p:pic>
      <p:pic>
        <p:nvPicPr>
          <p:cNvPr id="2" name="go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29775" y="60422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885898" y="4223020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J</a:t>
            </a:r>
            <a:r>
              <a:rPr lang="es-ES" sz="9600" dirty="0"/>
              <a:t>OC</a:t>
            </a:r>
          </a:p>
        </p:txBody>
      </p:sp>
      <p:pic>
        <p:nvPicPr>
          <p:cNvPr id="11" name="Imagen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800" y="1028116"/>
            <a:ext cx="3000584" cy="2903803"/>
          </a:xfrm>
          <a:prstGeom prst="rect">
            <a:avLst/>
          </a:prstGeom>
          <a:noFill/>
        </p:spPr>
      </p:pic>
      <p:pic>
        <p:nvPicPr>
          <p:cNvPr id="2" name="j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12590" y="6109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0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025357" y="4168156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LL</a:t>
            </a:r>
            <a:r>
              <a:rPr lang="es-ES" sz="9600" dirty="0"/>
              <a:t>ET</a:t>
            </a:r>
          </a:p>
        </p:txBody>
      </p:sp>
      <p:pic>
        <p:nvPicPr>
          <p:cNvPr id="12" name="Imagen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898" y="1003300"/>
            <a:ext cx="2680925" cy="2928620"/>
          </a:xfrm>
          <a:prstGeom prst="rect">
            <a:avLst/>
          </a:prstGeom>
          <a:noFill/>
        </p:spPr>
      </p:pic>
      <p:pic>
        <p:nvPicPr>
          <p:cNvPr id="2" name="ll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29775" y="60543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9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885898" y="3966988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LL</a:t>
            </a:r>
            <a:r>
              <a:rPr lang="es-ES" sz="9600" dirty="0"/>
              <a:t>IT</a:t>
            </a:r>
          </a:p>
        </p:txBody>
      </p:sp>
      <p:pic>
        <p:nvPicPr>
          <p:cNvPr id="11" name="Imagen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3" y="1103317"/>
            <a:ext cx="2788494" cy="2863671"/>
          </a:xfrm>
          <a:prstGeom prst="rect">
            <a:avLst/>
          </a:prstGeom>
          <a:noFill/>
        </p:spPr>
      </p:pic>
      <p:pic>
        <p:nvPicPr>
          <p:cNvPr id="2" name="lli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29775" y="61289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4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708477" y="4186444"/>
            <a:ext cx="27568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LL</a:t>
            </a:r>
            <a:r>
              <a:rPr lang="es-ES" sz="9600" dirty="0"/>
              <a:t>OP</a:t>
            </a:r>
          </a:p>
        </p:txBody>
      </p:sp>
      <p:pic>
        <p:nvPicPr>
          <p:cNvPr id="10" name="Imagen 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1" b="12406"/>
          <a:stretch/>
        </p:blipFill>
        <p:spPr bwMode="auto">
          <a:xfrm>
            <a:off x="4339593" y="827225"/>
            <a:ext cx="3494614" cy="2830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llo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9560" y="60422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652215" y="4223020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M</a:t>
            </a:r>
            <a:r>
              <a:rPr lang="es-ES" sz="9600" dirty="0"/>
              <a:t>À</a:t>
            </a:r>
          </a:p>
        </p:txBody>
      </p:sp>
      <p:pic>
        <p:nvPicPr>
          <p:cNvPr id="10" name="Imagen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775" y="591671"/>
            <a:ext cx="3404865" cy="3350133"/>
          </a:xfrm>
          <a:prstGeom prst="rect">
            <a:avLst/>
          </a:prstGeom>
        </p:spPr>
      </p:pic>
      <p:pic>
        <p:nvPicPr>
          <p:cNvPr id="2" name="mà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19602" y="60422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2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831035" y="3930412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M</a:t>
            </a:r>
            <a:r>
              <a:rPr lang="es-ES" sz="9600" dirty="0"/>
              <a:t>EL</a:t>
            </a:r>
          </a:p>
        </p:txBody>
      </p:sp>
      <p:pic>
        <p:nvPicPr>
          <p:cNvPr id="10" name="Imagen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035" y="591671"/>
            <a:ext cx="3388594" cy="3159006"/>
          </a:xfrm>
          <a:prstGeom prst="rect">
            <a:avLst/>
          </a:prstGeom>
        </p:spPr>
      </p:pic>
      <p:pic>
        <p:nvPicPr>
          <p:cNvPr id="2" name="me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19602" y="60011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4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40237" y="4279610"/>
            <a:ext cx="28933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M</a:t>
            </a:r>
            <a:r>
              <a:rPr lang="es-ES" sz="9600" dirty="0"/>
              <a:t>ÓN</a:t>
            </a:r>
          </a:p>
        </p:txBody>
      </p:sp>
      <p:pic>
        <p:nvPicPr>
          <p:cNvPr id="11" name="Imagen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88" y="795834"/>
            <a:ext cx="3199022" cy="3209238"/>
          </a:xfrm>
          <a:prstGeom prst="rect">
            <a:avLst/>
          </a:prstGeom>
        </p:spPr>
      </p:pic>
      <p:pic>
        <p:nvPicPr>
          <p:cNvPr id="2" name="mó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29775" y="61289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818154" y="4296172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N</a:t>
            </a:r>
            <a:r>
              <a:rPr lang="es-ES" sz="9600" dirty="0"/>
              <a:t>AS</a:t>
            </a:r>
          </a:p>
        </p:txBody>
      </p:sp>
      <p:pic>
        <p:nvPicPr>
          <p:cNvPr id="11" name="Imagen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746" y="591671"/>
            <a:ext cx="3325413" cy="3193109"/>
          </a:xfrm>
          <a:prstGeom prst="rect">
            <a:avLst/>
          </a:prstGeom>
        </p:spPr>
      </p:pic>
      <p:pic>
        <p:nvPicPr>
          <p:cNvPr id="2" name="na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29775" y="60422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832658" y="4332748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N</a:t>
            </a:r>
            <a:r>
              <a:rPr lang="es-ES" sz="9600" dirty="0"/>
              <a:t>IT</a:t>
            </a:r>
          </a:p>
        </p:txBody>
      </p:sp>
      <p:pic>
        <p:nvPicPr>
          <p:cNvPr id="10" name="Imagen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786" y="626739"/>
            <a:ext cx="3199022" cy="3361309"/>
          </a:xfrm>
          <a:prstGeom prst="rect">
            <a:avLst/>
          </a:prstGeom>
        </p:spPr>
      </p:pic>
      <p:pic>
        <p:nvPicPr>
          <p:cNvPr id="2" name="ni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29775" y="60422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7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885899" y="4131580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C</a:t>
            </a:r>
            <a:r>
              <a:rPr lang="es-ES" sz="9600" dirty="0"/>
              <a:t>AP</a:t>
            </a:r>
          </a:p>
        </p:txBody>
      </p:sp>
      <p:pic>
        <p:nvPicPr>
          <p:cNvPr id="11" name="Imagen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851" y="942392"/>
            <a:ext cx="3014517" cy="2971240"/>
          </a:xfrm>
          <a:prstGeom prst="rect">
            <a:avLst/>
          </a:prstGeom>
        </p:spPr>
      </p:pic>
      <p:pic>
        <p:nvPicPr>
          <p:cNvPr id="2" name="ca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29775" y="61740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769055" y="3963416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N</a:t>
            </a:r>
            <a:r>
              <a:rPr lang="es-ES" sz="9600" dirty="0"/>
              <a:t>IU</a:t>
            </a:r>
          </a:p>
        </p:txBody>
      </p:sp>
      <p:pic>
        <p:nvPicPr>
          <p:cNvPr id="10" name="Imagen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428" y="921901"/>
            <a:ext cx="3366092" cy="3169531"/>
          </a:xfrm>
          <a:prstGeom prst="rect">
            <a:avLst/>
          </a:prstGeom>
        </p:spPr>
      </p:pic>
      <p:pic>
        <p:nvPicPr>
          <p:cNvPr id="2" name="ni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19602" y="61289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1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769055" y="4223020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N</a:t>
            </a:r>
            <a:r>
              <a:rPr lang="es-ES" sz="9600" dirty="0"/>
              <a:t>O</a:t>
            </a:r>
          </a:p>
        </p:txBody>
      </p:sp>
      <p:pic>
        <p:nvPicPr>
          <p:cNvPr id="10" name="Imagen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447" y="926981"/>
            <a:ext cx="3365241" cy="3296039"/>
          </a:xfrm>
          <a:prstGeom prst="rect">
            <a:avLst/>
          </a:prstGeom>
        </p:spPr>
      </p:pic>
      <p:pic>
        <p:nvPicPr>
          <p:cNvPr id="12" name="n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81007" y="60422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1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804011" y="4186444"/>
            <a:ext cx="25657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N</a:t>
            </a:r>
            <a:r>
              <a:rPr lang="es-ES" sz="9600" dirty="0"/>
              <a:t>OU</a:t>
            </a:r>
          </a:p>
        </p:txBody>
      </p:sp>
      <p:pic>
        <p:nvPicPr>
          <p:cNvPr id="11" name="Imagen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936" y="1082980"/>
            <a:ext cx="2945720" cy="2885515"/>
          </a:xfrm>
          <a:prstGeom prst="rect">
            <a:avLst/>
          </a:prstGeom>
        </p:spPr>
      </p:pic>
      <p:pic>
        <p:nvPicPr>
          <p:cNvPr id="2" name="no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29775" y="60422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4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735186" y="4076716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N</a:t>
            </a:r>
            <a:r>
              <a:rPr lang="es-ES" sz="9600" dirty="0"/>
              <a:t>US</a:t>
            </a:r>
          </a:p>
        </p:txBody>
      </p:sp>
      <p:pic>
        <p:nvPicPr>
          <p:cNvPr id="11" name="Imagen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081" y="1054877"/>
            <a:ext cx="2868213" cy="3021839"/>
          </a:xfrm>
          <a:prstGeom prst="rect">
            <a:avLst/>
          </a:prstGeom>
        </p:spPr>
      </p:pic>
      <p:pic>
        <p:nvPicPr>
          <p:cNvPr id="2" name="n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29775" y="61554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63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745604" y="4204732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P</a:t>
            </a:r>
            <a:r>
              <a:rPr lang="es-ES" sz="9600" dirty="0"/>
              <a:t>A</a:t>
            </a:r>
          </a:p>
        </p:txBody>
      </p:sp>
      <p:pic>
        <p:nvPicPr>
          <p:cNvPr id="11" name="Imagen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981" y="1204627"/>
            <a:ext cx="3249250" cy="2951046"/>
          </a:xfrm>
          <a:prstGeom prst="rect">
            <a:avLst/>
          </a:prstGeom>
        </p:spPr>
      </p:pic>
      <p:pic>
        <p:nvPicPr>
          <p:cNvPr id="2" name="p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29775" y="60726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885897" y="4168156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P</a:t>
            </a:r>
            <a:r>
              <a:rPr lang="es-ES" sz="9600" dirty="0"/>
              <a:t>AL</a:t>
            </a:r>
          </a:p>
        </p:txBody>
      </p:sp>
      <p:pic>
        <p:nvPicPr>
          <p:cNvPr id="11" name="Imagen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990" y="843332"/>
            <a:ext cx="2955817" cy="3050504"/>
          </a:xfrm>
          <a:prstGeom prst="rect">
            <a:avLst/>
          </a:prstGeom>
        </p:spPr>
      </p:pic>
      <p:pic>
        <p:nvPicPr>
          <p:cNvPr id="2" name="p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91659" y="61740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885897" y="4472552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P</a:t>
            </a:r>
            <a:r>
              <a:rPr lang="es-ES" sz="9600" dirty="0"/>
              <a:t>AS</a:t>
            </a:r>
          </a:p>
        </p:txBody>
      </p:sp>
      <p:pic>
        <p:nvPicPr>
          <p:cNvPr id="10" name="Imagen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584" y="1132459"/>
            <a:ext cx="3111392" cy="2909189"/>
          </a:xfrm>
          <a:prstGeom prst="rect">
            <a:avLst/>
          </a:prstGeom>
        </p:spPr>
      </p:pic>
      <p:pic>
        <p:nvPicPr>
          <p:cNvPr id="2" name="pa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19602" y="60422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4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822816" y="4503796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D</a:t>
            </a:r>
            <a:r>
              <a:rPr lang="es-ES" sz="9600" dirty="0"/>
              <a:t>EU</a:t>
            </a:r>
          </a:p>
        </p:txBody>
      </p:sp>
      <p:pic>
        <p:nvPicPr>
          <p:cNvPr id="11" name="Imagen 10" descr="C:\Users\FRANCISCOJAVIER\Desktop\10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789" y="890177"/>
            <a:ext cx="3270020" cy="3133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de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29775" y="60734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4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852026" y="4131580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F</a:t>
            </a:r>
            <a:r>
              <a:rPr lang="es-ES" sz="9600" dirty="0"/>
              <a:t>AR</a:t>
            </a:r>
          </a:p>
        </p:txBody>
      </p:sp>
      <p:pic>
        <p:nvPicPr>
          <p:cNvPr id="10" name="Imagen 9" descr="C:\Users\FRANCISCOJAVIER\Desktop\faro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473" y="771406"/>
            <a:ext cx="3179109" cy="3142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f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29775" y="60360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815194" y="4277884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P</a:t>
            </a:r>
            <a:r>
              <a:rPr lang="es-ES" sz="9600" dirty="0"/>
              <a:t>EU</a:t>
            </a:r>
          </a:p>
        </p:txBody>
      </p:sp>
      <p:pic>
        <p:nvPicPr>
          <p:cNvPr id="10" name="Imagen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146" y="918734"/>
            <a:ext cx="2962103" cy="3084830"/>
          </a:xfrm>
          <a:prstGeom prst="rect">
            <a:avLst/>
          </a:prstGeom>
          <a:noFill/>
        </p:spPr>
      </p:pic>
      <p:pic>
        <p:nvPicPr>
          <p:cNvPr id="2" name="pe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29775" y="60697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6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757883" y="4149868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C</a:t>
            </a:r>
            <a:r>
              <a:rPr lang="es-ES" sz="9600" dirty="0"/>
              <a:t>EL</a:t>
            </a:r>
          </a:p>
        </p:txBody>
      </p:sp>
      <p:pic>
        <p:nvPicPr>
          <p:cNvPr id="11" name="Imagen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537" y="797230"/>
            <a:ext cx="3092695" cy="3152977"/>
          </a:xfrm>
          <a:prstGeom prst="rect">
            <a:avLst/>
          </a:prstGeom>
          <a:noFill/>
        </p:spPr>
      </p:pic>
      <p:pic>
        <p:nvPicPr>
          <p:cNvPr id="2" name="ce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29775" y="61481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4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885897" y="4259596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P</a:t>
            </a:r>
            <a:r>
              <a:rPr lang="es-ES" sz="9600" dirty="0"/>
              <a:t>I</a:t>
            </a:r>
          </a:p>
        </p:txBody>
      </p:sp>
      <p:pic>
        <p:nvPicPr>
          <p:cNvPr id="10" name="Imagen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897" y="917956"/>
            <a:ext cx="2652033" cy="2922524"/>
          </a:xfrm>
          <a:prstGeom prst="rect">
            <a:avLst/>
          </a:prstGeom>
        </p:spPr>
      </p:pic>
      <p:pic>
        <p:nvPicPr>
          <p:cNvPr id="2" name="p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19602" y="60011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2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959051" y="4241308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P</a:t>
            </a:r>
            <a:r>
              <a:rPr lang="es-ES" sz="9600" dirty="0"/>
              <a:t>IS</a:t>
            </a:r>
          </a:p>
        </p:txBody>
      </p:sp>
      <p:pic>
        <p:nvPicPr>
          <p:cNvPr id="11" name="Imagen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217" y="591671"/>
            <a:ext cx="3556863" cy="3333698"/>
          </a:xfrm>
          <a:prstGeom prst="rect">
            <a:avLst/>
          </a:prstGeom>
        </p:spPr>
      </p:pic>
      <p:pic>
        <p:nvPicPr>
          <p:cNvPr id="2" name="p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82400" y="61740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4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885897" y="4314460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P</a:t>
            </a:r>
            <a:r>
              <a:rPr lang="es-ES" sz="9600" dirty="0"/>
              <a:t>IT</a:t>
            </a:r>
          </a:p>
        </p:txBody>
      </p:sp>
      <p:pic>
        <p:nvPicPr>
          <p:cNvPr id="11" name="Imagen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161" y="854254"/>
            <a:ext cx="2767476" cy="3095954"/>
          </a:xfrm>
          <a:prstGeom prst="rect">
            <a:avLst/>
          </a:prstGeom>
        </p:spPr>
      </p:pic>
      <p:pic>
        <p:nvPicPr>
          <p:cNvPr id="2" name="pi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82400" y="61289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8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885897" y="4131580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P</a:t>
            </a:r>
            <a:r>
              <a:rPr lang="es-ES" sz="9600" dirty="0"/>
              <a:t>OR</a:t>
            </a:r>
          </a:p>
        </p:txBody>
      </p:sp>
      <p:pic>
        <p:nvPicPr>
          <p:cNvPr id="12" name="Imagen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374" y="906907"/>
            <a:ext cx="2939434" cy="2988437"/>
          </a:xfrm>
          <a:prstGeom prst="rect">
            <a:avLst/>
          </a:prstGeom>
        </p:spPr>
      </p:pic>
      <p:pic>
        <p:nvPicPr>
          <p:cNvPr id="2" name="p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19602" y="60422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9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5016926" y="4058428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P</a:t>
            </a:r>
            <a:r>
              <a:rPr lang="es-ES" sz="9600" dirty="0"/>
              <a:t>OT</a:t>
            </a:r>
          </a:p>
        </p:txBody>
      </p:sp>
      <p:pic>
        <p:nvPicPr>
          <p:cNvPr id="11" name="Imagen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463" y="1122022"/>
            <a:ext cx="2974930" cy="2698661"/>
          </a:xfrm>
          <a:prstGeom prst="rect">
            <a:avLst/>
          </a:prstGeom>
        </p:spPr>
      </p:pic>
      <p:pic>
        <p:nvPicPr>
          <p:cNvPr id="2" name="po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29775" y="61289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2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865426" y="4241308"/>
            <a:ext cx="24429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P</a:t>
            </a:r>
            <a:r>
              <a:rPr lang="es-ES" sz="9600" dirty="0"/>
              <a:t>OU</a:t>
            </a:r>
          </a:p>
        </p:txBody>
      </p:sp>
      <p:pic>
        <p:nvPicPr>
          <p:cNvPr id="10" name="Imagen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47" y="714607"/>
            <a:ext cx="3011506" cy="3084217"/>
          </a:xfrm>
          <a:prstGeom prst="rect">
            <a:avLst/>
          </a:prstGeom>
        </p:spPr>
      </p:pic>
      <p:pic>
        <p:nvPicPr>
          <p:cNvPr id="2" name="po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78658" y="61289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1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958506" y="4204732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R</a:t>
            </a:r>
            <a:r>
              <a:rPr lang="es-ES" sz="9600" dirty="0"/>
              <a:t>EI</a:t>
            </a:r>
          </a:p>
        </p:txBody>
      </p:sp>
      <p:pic>
        <p:nvPicPr>
          <p:cNvPr id="11" name="Imagen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977" y="980872"/>
            <a:ext cx="3015062" cy="2914471"/>
          </a:xfrm>
          <a:prstGeom prst="rect">
            <a:avLst/>
          </a:prstGeom>
        </p:spPr>
      </p:pic>
      <p:pic>
        <p:nvPicPr>
          <p:cNvPr id="2" name="re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82400" y="61289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832658" y="4186444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R</a:t>
            </a:r>
            <a:r>
              <a:rPr lang="es-ES" sz="9600" dirty="0"/>
              <a:t>IU</a:t>
            </a:r>
          </a:p>
        </p:txBody>
      </p:sp>
      <p:pic>
        <p:nvPicPr>
          <p:cNvPr id="10" name="Imagen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49" y="591671"/>
            <a:ext cx="3656222" cy="3425198"/>
          </a:xfrm>
          <a:prstGeom prst="rect">
            <a:avLst/>
          </a:prstGeom>
        </p:spPr>
      </p:pic>
      <p:pic>
        <p:nvPicPr>
          <p:cNvPr id="2" name="ri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29775" y="60422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3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885897" y="4314460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R</a:t>
            </a:r>
            <a:r>
              <a:rPr lang="es-ES" sz="9600" dirty="0"/>
              <a:t>OS</a:t>
            </a:r>
          </a:p>
        </p:txBody>
      </p:sp>
      <p:pic>
        <p:nvPicPr>
          <p:cNvPr id="10" name="Imagen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95" y="928751"/>
            <a:ext cx="3032807" cy="3058033"/>
          </a:xfrm>
          <a:prstGeom prst="rect">
            <a:avLst/>
          </a:prstGeom>
        </p:spPr>
      </p:pic>
      <p:pic>
        <p:nvPicPr>
          <p:cNvPr id="2" name="r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19602" y="60697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0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885897" y="4259596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S</a:t>
            </a:r>
            <a:r>
              <a:rPr lang="es-ES" sz="9600" dirty="0"/>
              <a:t>UC</a:t>
            </a:r>
          </a:p>
        </p:txBody>
      </p:sp>
      <p:pic>
        <p:nvPicPr>
          <p:cNvPr id="11" name="Imagen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33" y="997140"/>
            <a:ext cx="3080531" cy="3152728"/>
          </a:xfrm>
          <a:prstGeom prst="rect">
            <a:avLst/>
          </a:prstGeom>
        </p:spPr>
      </p:pic>
      <p:pic>
        <p:nvPicPr>
          <p:cNvPr id="2" name="su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29775" y="60422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3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885899" y="3290332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C</a:t>
            </a:r>
            <a:r>
              <a:rPr lang="es-ES" sz="9600" dirty="0"/>
              <a:t>OR</a:t>
            </a:r>
          </a:p>
        </p:txBody>
      </p:sp>
      <p:pic>
        <p:nvPicPr>
          <p:cNvPr id="12" name="Imagen 11" descr="Resultado de imagen de corazon dibujo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7" r="17229"/>
          <a:stretch/>
        </p:blipFill>
        <p:spPr bwMode="auto">
          <a:xfrm>
            <a:off x="4798486" y="826651"/>
            <a:ext cx="2576830" cy="22790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c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19602" y="61289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4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885897" y="4296172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S</a:t>
            </a:r>
            <a:r>
              <a:rPr lang="es-ES" sz="9600" dirty="0"/>
              <a:t>OL</a:t>
            </a:r>
          </a:p>
        </p:txBody>
      </p:sp>
      <p:pic>
        <p:nvPicPr>
          <p:cNvPr id="10" name="Imagen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059" y="1069023"/>
            <a:ext cx="3129680" cy="2990913"/>
          </a:xfrm>
          <a:prstGeom prst="rect">
            <a:avLst/>
          </a:prstGeom>
        </p:spPr>
      </p:pic>
      <p:pic>
        <p:nvPicPr>
          <p:cNvPr id="2" name="so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29775" y="6142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2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851284" y="4314460"/>
            <a:ext cx="24020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rgbClr val="FF0000"/>
                </a:solidFill>
              </a:rPr>
              <a:t>B</a:t>
            </a:r>
            <a:r>
              <a:rPr lang="es-ES" sz="8000" dirty="0"/>
              <a:t>ATA</a:t>
            </a:r>
          </a:p>
        </p:txBody>
      </p:sp>
      <p:pic>
        <p:nvPicPr>
          <p:cNvPr id="11" name="Imagen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290" y="890646"/>
            <a:ext cx="3124245" cy="3059562"/>
          </a:xfrm>
          <a:prstGeom prst="rect">
            <a:avLst/>
          </a:prstGeom>
          <a:noFill/>
        </p:spPr>
      </p:pic>
      <p:pic>
        <p:nvPicPr>
          <p:cNvPr id="2" name="ba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29775" y="61289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5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399256" y="4228655"/>
            <a:ext cx="3045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B</a:t>
            </a:r>
            <a:r>
              <a:rPr lang="es-ES" sz="9600" dirty="0"/>
              <a:t>OCA</a:t>
            </a:r>
          </a:p>
        </p:txBody>
      </p:sp>
      <p:pic>
        <p:nvPicPr>
          <p:cNvPr id="12" name="Imagen 11" descr="C:\Users\paco\Desktop\PICTOS\Nueva carpeta\boca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787" y="993511"/>
            <a:ext cx="2977941" cy="310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boc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29775" y="60908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1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690620" y="4166370"/>
            <a:ext cx="3045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B</a:t>
            </a:r>
            <a:r>
              <a:rPr lang="es-ES" sz="9600" dirty="0"/>
              <a:t>OTA</a:t>
            </a:r>
          </a:p>
        </p:txBody>
      </p:sp>
      <p:pic>
        <p:nvPicPr>
          <p:cNvPr id="10" name="Imagen 9" descr="C:\Users\paco\Desktop\PICTOS\Nueva carpeta\bota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978" y="591671"/>
            <a:ext cx="2921014" cy="3157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bó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17692" y="60879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1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519044" y="4192734"/>
            <a:ext cx="28796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C</a:t>
            </a:r>
            <a:r>
              <a:rPr lang="es-ES" sz="9600" dirty="0"/>
              <a:t>ASA</a:t>
            </a:r>
          </a:p>
        </p:txBody>
      </p:sp>
      <p:pic>
        <p:nvPicPr>
          <p:cNvPr id="11" name="Imagen 10" descr="C:\Users\paco\Desktop\PICTOS\Nueva carpeta\casa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044" y="809910"/>
            <a:ext cx="2941365" cy="303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cas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29775" y="61289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0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555403" y="4197846"/>
            <a:ext cx="29752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C</a:t>
            </a:r>
            <a:r>
              <a:rPr lang="es-ES" sz="9600" dirty="0"/>
              <a:t>OPA</a:t>
            </a:r>
          </a:p>
        </p:txBody>
      </p:sp>
      <p:pic>
        <p:nvPicPr>
          <p:cNvPr id="11" name="Imagen 10" descr="C:\Users\paco\Desktop\PICTOS\Nueva carpeta\copa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403" y="1003901"/>
            <a:ext cx="3016799" cy="3193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cop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29775" y="61481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8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551655" y="3768257"/>
            <a:ext cx="3045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G</a:t>
            </a:r>
            <a:r>
              <a:rPr lang="es-ES" sz="9600" dirty="0"/>
              <a:t>OTA</a:t>
            </a:r>
          </a:p>
        </p:txBody>
      </p:sp>
      <p:pic>
        <p:nvPicPr>
          <p:cNvPr id="10" name="Imagen 9" descr="C:\Users\paco\Desktop\PICTOS\Nueva carpeta\gota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655" y="824551"/>
            <a:ext cx="3117877" cy="2943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30924" y="61289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5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66397" y="4298367"/>
            <a:ext cx="29752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L</a:t>
            </a:r>
            <a:r>
              <a:rPr lang="es-ES" sz="9600" dirty="0"/>
              <a:t>UPA</a:t>
            </a:r>
          </a:p>
        </p:txBody>
      </p:sp>
      <p:pic>
        <p:nvPicPr>
          <p:cNvPr id="11" name="Imagen 10" descr="C:\Users\paco\Desktop\PICTOS\Nueva carpeta\lupa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197" y="939466"/>
            <a:ext cx="3172922" cy="2919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lup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29775" y="61289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5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350316" y="3848377"/>
            <a:ext cx="34528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M</a:t>
            </a:r>
            <a:r>
              <a:rPr lang="es-ES" sz="9600" dirty="0"/>
              <a:t>OTO</a:t>
            </a:r>
          </a:p>
        </p:txBody>
      </p:sp>
      <p:pic>
        <p:nvPicPr>
          <p:cNvPr id="10" name="Imagen 9" descr="C:\Users\paco\Desktop\PICTOS\Nueva carpeta\moto de carreras.pn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6" b="22508"/>
          <a:stretch/>
        </p:blipFill>
        <p:spPr bwMode="auto">
          <a:xfrm>
            <a:off x="4362827" y="1333658"/>
            <a:ext cx="3653003" cy="2269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mo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51453" y="61289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0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368209" y="4152063"/>
            <a:ext cx="30161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P</a:t>
            </a:r>
            <a:r>
              <a:rPr lang="es-ES" sz="9600" dirty="0"/>
              <a:t>ALA</a:t>
            </a:r>
          </a:p>
        </p:txBody>
      </p:sp>
      <p:pic>
        <p:nvPicPr>
          <p:cNvPr id="11" name="Imagen 10" descr="C:\Users\paco\Desktop\PICTOS\Nueva carpeta\pala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31" y="829415"/>
            <a:ext cx="3156833" cy="2974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al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29775" y="61481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2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81528" y="3893836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C</a:t>
            </a:r>
            <a:r>
              <a:rPr lang="es-ES" sz="9600" dirty="0"/>
              <a:t>UA</a:t>
            </a:r>
          </a:p>
        </p:txBody>
      </p:sp>
      <p:pic>
        <p:nvPicPr>
          <p:cNvPr id="11" name="Imagen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28" y="934772"/>
            <a:ext cx="2755284" cy="2795980"/>
          </a:xfrm>
          <a:prstGeom prst="rect">
            <a:avLst/>
          </a:prstGeom>
          <a:noFill/>
        </p:spPr>
      </p:pic>
      <p:pic>
        <p:nvPicPr>
          <p:cNvPr id="2" name="cu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13951" y="61289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2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442672" y="4247294"/>
            <a:ext cx="34665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C</a:t>
            </a:r>
            <a:r>
              <a:rPr lang="es-ES" sz="9600" dirty="0"/>
              <a:t>AMA</a:t>
            </a:r>
          </a:p>
        </p:txBody>
      </p:sp>
      <p:pic>
        <p:nvPicPr>
          <p:cNvPr id="10" name="Imagen 9" descr="C:\Users\paco\Desktop\PICTOS\Nueva carpeta\pierna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313" y="813819"/>
            <a:ext cx="3360890" cy="34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ca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8726" y="60011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8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084379" y="4078270"/>
            <a:ext cx="36676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P</a:t>
            </a:r>
            <a:r>
              <a:rPr lang="es-ES" sz="9600" dirty="0"/>
              <a:t>OMA</a:t>
            </a:r>
          </a:p>
        </p:txBody>
      </p:sp>
      <p:pic>
        <p:nvPicPr>
          <p:cNvPr id="10" name="Imagen 9" descr="C:\Users\paco\Desktop\PICTOS\Nueva carpeta\manzana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113" y="761442"/>
            <a:ext cx="3278181" cy="3316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o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21840" y="60543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1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484427" y="4171432"/>
            <a:ext cx="2961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S</a:t>
            </a:r>
            <a:r>
              <a:rPr lang="es-ES" sz="9600" dirty="0"/>
              <a:t>OPA</a:t>
            </a:r>
          </a:p>
        </p:txBody>
      </p:sp>
      <p:pic>
        <p:nvPicPr>
          <p:cNvPr id="11" name="Imagen 10" descr="C:\Users\paco\Desktop\PICTOS\Nueva carpeta\sopa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427" y="891022"/>
            <a:ext cx="3160821" cy="2986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sop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29775" y="61289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4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670696" y="4015397"/>
            <a:ext cx="28523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T</a:t>
            </a:r>
            <a:r>
              <a:rPr lang="es-ES" sz="9600" dirty="0"/>
              <a:t>ELE</a:t>
            </a:r>
          </a:p>
        </p:txBody>
      </p:sp>
      <p:pic>
        <p:nvPicPr>
          <p:cNvPr id="10" name="Imagen 9" descr="C:\Users\paco\Desktop\PICTOS\Nueva carpeta\tele.pn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5" b="15609"/>
          <a:stretch/>
        </p:blipFill>
        <p:spPr bwMode="auto">
          <a:xfrm>
            <a:off x="4363155" y="659743"/>
            <a:ext cx="3467464" cy="30659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te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45992" y="60514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4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277271" y="4069830"/>
            <a:ext cx="32072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V</a:t>
            </a:r>
            <a:r>
              <a:rPr lang="es-ES" sz="9600" dirty="0"/>
              <a:t>ACA</a:t>
            </a:r>
          </a:p>
        </p:txBody>
      </p:sp>
      <p:pic>
        <p:nvPicPr>
          <p:cNvPr id="11" name="Imagen 10" descr="C:\Users\paco\Desktop\PICTOS\Nueva carpeta\vaca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221" y="782740"/>
            <a:ext cx="3223273" cy="3287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vac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29775" y="61481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05712" y="1561275"/>
            <a:ext cx="9144000" cy="1584261"/>
          </a:xfrm>
        </p:spPr>
        <p:txBody>
          <a:bodyPr>
            <a:normAutofit/>
          </a:bodyPr>
          <a:lstStyle/>
          <a:p>
            <a:r>
              <a:rPr lang="es-ES" sz="8800" b="1" dirty="0">
                <a:solidFill>
                  <a:srgbClr val="00B050"/>
                </a:solidFill>
              </a:rPr>
              <a:t>ACTIVITAT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757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432590" y="4559320"/>
            <a:ext cx="288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075" y="4559320"/>
            <a:ext cx="288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90" y="292676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26995" y="393058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885899" y="3290332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C</a:t>
            </a:r>
            <a:r>
              <a:rPr lang="es-ES" sz="9600" dirty="0"/>
              <a:t>EL</a:t>
            </a:r>
          </a:p>
        </p:txBody>
      </p:sp>
      <p:pic>
        <p:nvPicPr>
          <p:cNvPr id="11" name="Imagen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889" y="650927"/>
            <a:ext cx="2279015" cy="2275840"/>
          </a:xfrm>
          <a:prstGeom prst="rect">
            <a:avLst/>
          </a:prstGeom>
          <a:noFill/>
        </p:spPr>
      </p:pic>
      <p:pic>
        <p:nvPicPr>
          <p:cNvPr id="2" name="ce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29775" y="61481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8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8967" y="4559319"/>
            <a:ext cx="299185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092935" y="4559320"/>
            <a:ext cx="2988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38" y="2921000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5" y="394512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885899" y="3290332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D</a:t>
            </a:r>
            <a:r>
              <a:rPr lang="es-ES" sz="9600" dirty="0"/>
              <a:t>OS</a:t>
            </a:r>
          </a:p>
        </p:txBody>
      </p:sp>
      <p:pic>
        <p:nvPicPr>
          <p:cNvPr id="12" name="Imagen 1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251" y="1078746"/>
            <a:ext cx="2019300" cy="2026920"/>
          </a:xfrm>
          <a:prstGeom prst="rect">
            <a:avLst/>
          </a:prstGeom>
          <a:noFill/>
        </p:spPr>
      </p:pic>
      <p:pic>
        <p:nvPicPr>
          <p:cNvPr id="2" name="d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86859" y="60011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5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8967" y="4559319"/>
            <a:ext cx="299185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092935" y="4559320"/>
            <a:ext cx="2988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38" y="2921000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5" y="394512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885899" y="3290332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C</a:t>
            </a:r>
            <a:r>
              <a:rPr lang="es-ES" sz="9600" dirty="0"/>
              <a:t>OR</a:t>
            </a:r>
          </a:p>
        </p:txBody>
      </p:sp>
      <p:pic>
        <p:nvPicPr>
          <p:cNvPr id="12" name="Imagen 11" descr="Resultado de imagen de corazon dibujo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7" r="17229"/>
          <a:stretch/>
        </p:blipFill>
        <p:spPr bwMode="auto">
          <a:xfrm>
            <a:off x="4798486" y="826651"/>
            <a:ext cx="2576830" cy="22790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c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19602" y="61289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92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432590" y="4559320"/>
            <a:ext cx="288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075" y="4559320"/>
            <a:ext cx="288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90" y="292676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26995" y="393058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885899" y="3290332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C</a:t>
            </a:r>
            <a:r>
              <a:rPr lang="es-ES" sz="9600" dirty="0"/>
              <a:t>UA</a:t>
            </a:r>
          </a:p>
        </p:txBody>
      </p:sp>
      <p:pic>
        <p:nvPicPr>
          <p:cNvPr id="11" name="Imagen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268" y="934772"/>
            <a:ext cx="1993265" cy="1991995"/>
          </a:xfrm>
          <a:prstGeom prst="rect">
            <a:avLst/>
          </a:prstGeom>
          <a:noFill/>
        </p:spPr>
      </p:pic>
      <p:pic>
        <p:nvPicPr>
          <p:cNvPr id="2" name="cu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13951" y="61289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1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885899" y="3985276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C</a:t>
            </a:r>
            <a:r>
              <a:rPr lang="es-ES" sz="9600" dirty="0"/>
              <a:t>UC</a:t>
            </a:r>
          </a:p>
        </p:txBody>
      </p:sp>
      <p:pic>
        <p:nvPicPr>
          <p:cNvPr id="12" name="Imagen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574" y="737975"/>
            <a:ext cx="3489570" cy="3393605"/>
          </a:xfrm>
          <a:prstGeom prst="rect">
            <a:avLst/>
          </a:prstGeom>
        </p:spPr>
      </p:pic>
      <p:pic>
        <p:nvPicPr>
          <p:cNvPr id="2" name="cu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86859" y="60422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6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432590" y="4559320"/>
            <a:ext cx="288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075" y="4559320"/>
            <a:ext cx="288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90" y="292676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26995" y="393058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885899" y="3290332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C</a:t>
            </a:r>
            <a:r>
              <a:rPr lang="es-ES" sz="9600" dirty="0"/>
              <a:t>AP</a:t>
            </a:r>
          </a:p>
        </p:txBody>
      </p:sp>
      <p:pic>
        <p:nvPicPr>
          <p:cNvPr id="11" name="Imagen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899" y="960680"/>
            <a:ext cx="2169795" cy="2167255"/>
          </a:xfrm>
          <a:prstGeom prst="rect">
            <a:avLst/>
          </a:prstGeom>
        </p:spPr>
      </p:pic>
      <p:pic>
        <p:nvPicPr>
          <p:cNvPr id="2" name="ca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29775" y="61740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3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8967" y="4559319"/>
            <a:ext cx="299185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092935" y="4559320"/>
            <a:ext cx="2988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38" y="2921000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5" y="394512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pic>
        <p:nvPicPr>
          <p:cNvPr id="10" name="Imagen 9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8" b="13509"/>
          <a:stretch/>
        </p:blipFill>
        <p:spPr>
          <a:xfrm>
            <a:off x="4473657" y="591671"/>
            <a:ext cx="3240000" cy="2497541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4885899" y="3290332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B</a:t>
            </a:r>
            <a:r>
              <a:rPr lang="es-ES" sz="9600" dirty="0"/>
              <a:t>É</a:t>
            </a:r>
          </a:p>
        </p:txBody>
      </p:sp>
      <p:pic>
        <p:nvPicPr>
          <p:cNvPr id="2" name="b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19602" y="62048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4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3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2" animBg="1"/>
      <p:bldP spid="8" grpId="3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8967" y="4559319"/>
            <a:ext cx="299185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092935" y="4559320"/>
            <a:ext cx="2988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38" y="2921000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5" y="394512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885899" y="3290332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C</a:t>
            </a:r>
            <a:r>
              <a:rPr lang="es-ES" sz="9600" dirty="0"/>
              <a:t>UC</a:t>
            </a:r>
          </a:p>
        </p:txBody>
      </p:sp>
      <p:pic>
        <p:nvPicPr>
          <p:cNvPr id="12" name="Imagen 1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334" y="591671"/>
            <a:ext cx="2401570" cy="2401570"/>
          </a:xfrm>
          <a:prstGeom prst="rect">
            <a:avLst/>
          </a:prstGeom>
        </p:spPr>
      </p:pic>
      <p:pic>
        <p:nvPicPr>
          <p:cNvPr id="2" name="cu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86859" y="60422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6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8967" y="4559319"/>
            <a:ext cx="299185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092935" y="4559320"/>
            <a:ext cx="2988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38" y="2921000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5" y="394512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885899" y="3290332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C</a:t>
            </a:r>
            <a:r>
              <a:rPr lang="es-ES" sz="9600" dirty="0"/>
              <a:t>UL</a:t>
            </a:r>
          </a:p>
        </p:txBody>
      </p:sp>
      <p:pic>
        <p:nvPicPr>
          <p:cNvPr id="12" name="Imagen 1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613" y="1048266"/>
            <a:ext cx="2060575" cy="2057400"/>
          </a:xfrm>
          <a:prstGeom prst="rect">
            <a:avLst/>
          </a:prstGeom>
          <a:noFill/>
        </p:spPr>
      </p:pic>
      <p:pic>
        <p:nvPicPr>
          <p:cNvPr id="2" name="cu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19602" y="61289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47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432590" y="4559320"/>
            <a:ext cx="288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075" y="4559320"/>
            <a:ext cx="288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90" y="292676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26995" y="393058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885899" y="3290332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D</a:t>
            </a:r>
            <a:r>
              <a:rPr lang="es-ES" sz="9600" dirty="0"/>
              <a:t>IT</a:t>
            </a:r>
          </a:p>
        </p:txBody>
      </p:sp>
      <p:pic>
        <p:nvPicPr>
          <p:cNvPr id="15" name="Imagen 1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308" y="814122"/>
            <a:ext cx="2115185" cy="2112645"/>
          </a:xfrm>
          <a:prstGeom prst="rect">
            <a:avLst/>
          </a:prstGeom>
          <a:noFill/>
        </p:spPr>
      </p:pic>
      <p:pic>
        <p:nvPicPr>
          <p:cNvPr id="2" name="di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12590" y="60734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3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432590" y="4559320"/>
            <a:ext cx="288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075" y="4559320"/>
            <a:ext cx="288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90" y="292676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26995" y="393058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885899" y="3290332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D</a:t>
            </a:r>
            <a:r>
              <a:rPr lang="es-ES" sz="9600" dirty="0"/>
              <a:t>AU</a:t>
            </a:r>
          </a:p>
        </p:txBody>
      </p:sp>
      <p:pic>
        <p:nvPicPr>
          <p:cNvPr id="11" name="Imagen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528" y="1031927"/>
            <a:ext cx="1896745" cy="1894840"/>
          </a:xfrm>
          <a:prstGeom prst="rect">
            <a:avLst/>
          </a:prstGeom>
          <a:noFill/>
        </p:spPr>
      </p:pic>
      <p:pic>
        <p:nvPicPr>
          <p:cNvPr id="2" name="d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29775" y="60551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8967" y="4559319"/>
            <a:ext cx="299185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092935" y="4559320"/>
            <a:ext cx="2988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38" y="2921000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5" y="394512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885899" y="3290332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F</a:t>
            </a:r>
            <a:r>
              <a:rPr lang="es-ES" sz="9600" dirty="0"/>
              <a:t>OC</a:t>
            </a:r>
          </a:p>
        </p:txBody>
      </p:sp>
      <p:pic>
        <p:nvPicPr>
          <p:cNvPr id="10" name="Imagen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208" y="983615"/>
            <a:ext cx="1937385" cy="1937385"/>
          </a:xfrm>
          <a:prstGeom prst="rect">
            <a:avLst/>
          </a:prstGeom>
          <a:noFill/>
        </p:spPr>
      </p:pic>
      <p:pic>
        <p:nvPicPr>
          <p:cNvPr id="2" name="f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29775" y="61626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432590" y="4559320"/>
            <a:ext cx="288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075" y="4559320"/>
            <a:ext cx="288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90" y="292676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26995" y="393058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885899" y="3290332"/>
            <a:ext cx="26340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F</a:t>
            </a:r>
            <a:r>
              <a:rPr lang="es-ES" sz="9600" dirty="0"/>
              <a:t>UM</a:t>
            </a:r>
          </a:p>
        </p:txBody>
      </p:sp>
      <p:pic>
        <p:nvPicPr>
          <p:cNvPr id="11" name="Imagen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301" y="948107"/>
            <a:ext cx="1981200" cy="1978660"/>
          </a:xfrm>
          <a:prstGeom prst="rect">
            <a:avLst/>
          </a:prstGeom>
          <a:noFill/>
        </p:spPr>
      </p:pic>
      <p:pic>
        <p:nvPicPr>
          <p:cNvPr id="2" name="fu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29775" y="61289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6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8967" y="4559319"/>
            <a:ext cx="299185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092935" y="4559320"/>
            <a:ext cx="2988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38" y="2921000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5" y="394512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885899" y="3290332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G</a:t>
            </a:r>
            <a:r>
              <a:rPr lang="es-ES" sz="9600" dirty="0"/>
              <a:t>EL</a:t>
            </a:r>
          </a:p>
        </p:txBody>
      </p:sp>
      <p:pic>
        <p:nvPicPr>
          <p:cNvPr id="10" name="Imagen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13" y="1068901"/>
            <a:ext cx="1882775" cy="1880235"/>
          </a:xfrm>
          <a:prstGeom prst="rect">
            <a:avLst/>
          </a:prstGeom>
          <a:noFill/>
        </p:spPr>
      </p:pic>
      <p:pic>
        <p:nvPicPr>
          <p:cNvPr id="2" name="ge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29775" y="60908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84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8967" y="4559319"/>
            <a:ext cx="299185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092935" y="4559320"/>
            <a:ext cx="2988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38" y="2921000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5" y="394512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767950" y="2757224"/>
            <a:ext cx="2715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G</a:t>
            </a:r>
            <a:r>
              <a:rPr lang="es-ES" sz="9600" dirty="0"/>
              <a:t>ALL</a:t>
            </a:r>
          </a:p>
        </p:txBody>
      </p:sp>
      <p:pic>
        <p:nvPicPr>
          <p:cNvPr id="10" name="Imagen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458" y="505514"/>
            <a:ext cx="2254885" cy="2251710"/>
          </a:xfrm>
          <a:prstGeom prst="rect">
            <a:avLst/>
          </a:prstGeom>
          <a:noFill/>
        </p:spPr>
      </p:pic>
      <p:pic>
        <p:nvPicPr>
          <p:cNvPr id="2" name="gal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28452" y="61371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8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715183" y="4149868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C</a:t>
            </a:r>
            <a:r>
              <a:rPr lang="es-ES" sz="9600" dirty="0"/>
              <a:t>UL</a:t>
            </a:r>
          </a:p>
        </p:txBody>
      </p:sp>
      <p:pic>
        <p:nvPicPr>
          <p:cNvPr id="12" name="Imagen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397" y="1011690"/>
            <a:ext cx="2971819" cy="2865366"/>
          </a:xfrm>
          <a:prstGeom prst="rect">
            <a:avLst/>
          </a:prstGeom>
          <a:noFill/>
        </p:spPr>
      </p:pic>
      <p:pic>
        <p:nvPicPr>
          <p:cNvPr id="2" name="cu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19602" y="61289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1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8967" y="4559319"/>
            <a:ext cx="299185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092935" y="4559320"/>
            <a:ext cx="2988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38" y="2921000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5" y="394512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885899" y="3290332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G</a:t>
            </a:r>
            <a:r>
              <a:rPr lang="es-ES" sz="9600" dirty="0"/>
              <a:t>AT</a:t>
            </a:r>
          </a:p>
        </p:txBody>
      </p:sp>
      <p:pic>
        <p:nvPicPr>
          <p:cNvPr id="10" name="Imagen 9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9" b="13894"/>
          <a:stretch/>
        </p:blipFill>
        <p:spPr bwMode="auto">
          <a:xfrm>
            <a:off x="4937233" y="1228725"/>
            <a:ext cx="2299335" cy="1692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g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19602" y="61289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0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432590" y="4559320"/>
            <a:ext cx="288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075" y="4559320"/>
            <a:ext cx="288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90" y="292676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26995" y="393058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885899" y="3290332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F</a:t>
            </a:r>
            <a:r>
              <a:rPr lang="es-ES" sz="9600" dirty="0"/>
              <a:t>IL</a:t>
            </a:r>
          </a:p>
        </p:txBody>
      </p:sp>
      <p:pic>
        <p:nvPicPr>
          <p:cNvPr id="11" name="Imagen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4" y="896672"/>
            <a:ext cx="2033270" cy="2030095"/>
          </a:xfrm>
          <a:prstGeom prst="rect">
            <a:avLst/>
          </a:prstGeom>
          <a:noFill/>
        </p:spPr>
      </p:pic>
      <p:pic>
        <p:nvPicPr>
          <p:cNvPr id="2" name="fi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29775" y="61481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432590" y="4559320"/>
            <a:ext cx="288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075" y="4559320"/>
            <a:ext cx="288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90" y="292676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26995" y="393058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885899" y="3290332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G</a:t>
            </a:r>
            <a:r>
              <a:rPr lang="es-ES" sz="9600" dirty="0"/>
              <a:t>OT</a:t>
            </a:r>
          </a:p>
        </p:txBody>
      </p:sp>
      <p:pic>
        <p:nvPicPr>
          <p:cNvPr id="11" name="Imagen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364" y="591671"/>
            <a:ext cx="2415540" cy="2415540"/>
          </a:xfrm>
          <a:prstGeom prst="rect">
            <a:avLst/>
          </a:prstGeom>
          <a:noFill/>
        </p:spPr>
      </p:pic>
      <p:pic>
        <p:nvPicPr>
          <p:cNvPr id="2" name="go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29775" y="60422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6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432590" y="4559320"/>
            <a:ext cx="288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075" y="4559320"/>
            <a:ext cx="288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90" y="292676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26995" y="393058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885899" y="3290332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G</a:t>
            </a:r>
            <a:r>
              <a:rPr lang="es-ES" sz="9600" dirty="0"/>
              <a:t>OL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5104556" y="934772"/>
            <a:ext cx="1964690" cy="1991995"/>
            <a:chOff x="0" y="0"/>
            <a:chExt cx="1845945" cy="1845945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45945" cy="1845945"/>
            </a:xfrm>
            <a:prstGeom prst="rect">
              <a:avLst/>
            </a:prstGeom>
            <a:noFill/>
          </p:spPr>
        </p:pic>
        <p:sp>
          <p:nvSpPr>
            <p:cNvPr id="14" name="Rectángulo 13"/>
            <p:cNvSpPr/>
            <p:nvPr/>
          </p:nvSpPr>
          <p:spPr>
            <a:xfrm>
              <a:off x="297711" y="63795"/>
              <a:ext cx="1397479" cy="35368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pic>
        <p:nvPicPr>
          <p:cNvPr id="2" name="go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29775" y="61481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5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432590" y="4559320"/>
            <a:ext cx="288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075" y="4559320"/>
            <a:ext cx="288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90" y="292676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26995" y="393058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885899" y="3290332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G</a:t>
            </a:r>
            <a:r>
              <a:rPr lang="es-ES" sz="9600" dirty="0"/>
              <a:t>OS</a:t>
            </a:r>
          </a:p>
        </p:txBody>
      </p:sp>
      <p:pic>
        <p:nvPicPr>
          <p:cNvPr id="11" name="Imagen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641" y="798247"/>
            <a:ext cx="2128520" cy="2128520"/>
          </a:xfrm>
          <a:prstGeom prst="rect">
            <a:avLst/>
          </a:prstGeom>
          <a:noFill/>
        </p:spPr>
      </p:pic>
      <p:pic>
        <p:nvPicPr>
          <p:cNvPr id="2" name="g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29775" y="61640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8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432590" y="4559320"/>
            <a:ext cx="288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075" y="4559320"/>
            <a:ext cx="288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90" y="292676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26995" y="393058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40237" y="3145754"/>
            <a:ext cx="28933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M</a:t>
            </a:r>
            <a:r>
              <a:rPr lang="es-ES" sz="9600" dirty="0"/>
              <a:t>ÓN</a:t>
            </a:r>
          </a:p>
        </p:txBody>
      </p:sp>
      <p:pic>
        <p:nvPicPr>
          <p:cNvPr id="11" name="Imagen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138" y="631242"/>
            <a:ext cx="2295525" cy="2295525"/>
          </a:xfrm>
          <a:prstGeom prst="rect">
            <a:avLst/>
          </a:prstGeom>
        </p:spPr>
      </p:pic>
      <p:pic>
        <p:nvPicPr>
          <p:cNvPr id="2" name="mó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29775" y="61289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7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432590" y="4559320"/>
            <a:ext cx="288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LL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075" y="4559320"/>
            <a:ext cx="288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90" y="292676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26995" y="393058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885899" y="3290332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LL</a:t>
            </a:r>
            <a:r>
              <a:rPr lang="es-ES" sz="9600" dirty="0"/>
              <a:t>IT</a:t>
            </a:r>
          </a:p>
        </p:txBody>
      </p:sp>
      <p:pic>
        <p:nvPicPr>
          <p:cNvPr id="11" name="Imagen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346" y="903657"/>
            <a:ext cx="2023110" cy="2023110"/>
          </a:xfrm>
          <a:prstGeom prst="rect">
            <a:avLst/>
          </a:prstGeom>
          <a:noFill/>
        </p:spPr>
      </p:pic>
      <p:pic>
        <p:nvPicPr>
          <p:cNvPr id="2" name="lli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29775" y="61289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6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432590" y="4559320"/>
            <a:ext cx="288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075" y="4559320"/>
            <a:ext cx="288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90" y="292676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26995" y="393058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885899" y="3290332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J</a:t>
            </a:r>
            <a:r>
              <a:rPr lang="es-ES" sz="9600" dirty="0"/>
              <a:t>OC</a:t>
            </a:r>
          </a:p>
        </p:txBody>
      </p:sp>
      <p:pic>
        <p:nvPicPr>
          <p:cNvPr id="11" name="Imagen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136" y="845237"/>
            <a:ext cx="2081530" cy="2081530"/>
          </a:xfrm>
          <a:prstGeom prst="rect">
            <a:avLst/>
          </a:prstGeom>
          <a:noFill/>
        </p:spPr>
      </p:pic>
      <p:pic>
        <p:nvPicPr>
          <p:cNvPr id="2" name="j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12590" y="6109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8967" y="4559319"/>
            <a:ext cx="299185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092935" y="4559320"/>
            <a:ext cx="2988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38" y="2921000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5" y="394512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885899" y="3290332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M</a:t>
            </a:r>
            <a:r>
              <a:rPr lang="es-ES" sz="9600" dirty="0"/>
              <a:t>À</a:t>
            </a:r>
          </a:p>
        </p:txBody>
      </p:sp>
      <p:pic>
        <p:nvPicPr>
          <p:cNvPr id="10" name="Imagen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855" y="508635"/>
            <a:ext cx="2412365" cy="2412365"/>
          </a:xfrm>
          <a:prstGeom prst="rect">
            <a:avLst/>
          </a:prstGeom>
        </p:spPr>
      </p:pic>
      <p:pic>
        <p:nvPicPr>
          <p:cNvPr id="2" name="mà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19602" y="60422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2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8967" y="4559319"/>
            <a:ext cx="299185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LL</a:t>
            </a:r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092935" y="4559320"/>
            <a:ext cx="2988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38" y="2921000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5" y="394512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885899" y="3290332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LL</a:t>
            </a:r>
            <a:r>
              <a:rPr lang="es-ES" sz="9600" dirty="0"/>
              <a:t>ET</a:t>
            </a:r>
          </a:p>
        </p:txBody>
      </p:sp>
      <p:pic>
        <p:nvPicPr>
          <p:cNvPr id="12" name="Imagen 1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611" y="820420"/>
            <a:ext cx="2100580" cy="2100580"/>
          </a:xfrm>
          <a:prstGeom prst="rect">
            <a:avLst/>
          </a:prstGeom>
          <a:noFill/>
        </p:spPr>
      </p:pic>
      <p:pic>
        <p:nvPicPr>
          <p:cNvPr id="2" name="ll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29775" y="60543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4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885898" y="4186444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D</a:t>
            </a:r>
            <a:r>
              <a:rPr lang="es-ES" sz="9600" dirty="0"/>
              <a:t>OS</a:t>
            </a:r>
          </a:p>
        </p:txBody>
      </p:sp>
      <p:pic>
        <p:nvPicPr>
          <p:cNvPr id="12" name="Imagen 1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066" y="1078746"/>
            <a:ext cx="2786589" cy="2761734"/>
          </a:xfrm>
          <a:prstGeom prst="rect">
            <a:avLst/>
          </a:prstGeom>
          <a:noFill/>
        </p:spPr>
      </p:pic>
      <p:pic>
        <p:nvPicPr>
          <p:cNvPr id="2" name="d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86859" y="60011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9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8967" y="4559319"/>
            <a:ext cx="299185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092935" y="4559320"/>
            <a:ext cx="2988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38" y="2921000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5" y="394512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885899" y="3290332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M</a:t>
            </a:r>
            <a:r>
              <a:rPr lang="es-ES" sz="9600" dirty="0"/>
              <a:t>EL</a:t>
            </a:r>
          </a:p>
        </p:txBody>
      </p:sp>
      <p:pic>
        <p:nvPicPr>
          <p:cNvPr id="10" name="Imagen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190" y="771406"/>
            <a:ext cx="2334260" cy="2334260"/>
          </a:xfrm>
          <a:prstGeom prst="rect">
            <a:avLst/>
          </a:prstGeom>
        </p:spPr>
      </p:pic>
      <p:pic>
        <p:nvPicPr>
          <p:cNvPr id="2" name="me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19602" y="60011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3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432590" y="4559320"/>
            <a:ext cx="288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075" y="4559320"/>
            <a:ext cx="288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90" y="292676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26995" y="393058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885899" y="3290332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N</a:t>
            </a:r>
            <a:r>
              <a:rPr lang="es-ES" sz="9600" dirty="0"/>
              <a:t>AS</a:t>
            </a:r>
          </a:p>
        </p:txBody>
      </p:sp>
      <p:pic>
        <p:nvPicPr>
          <p:cNvPr id="11" name="Imagen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899" y="592507"/>
            <a:ext cx="2334260" cy="2334260"/>
          </a:xfrm>
          <a:prstGeom prst="rect">
            <a:avLst/>
          </a:prstGeom>
        </p:spPr>
      </p:pic>
      <p:pic>
        <p:nvPicPr>
          <p:cNvPr id="2" name="na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29775" y="60422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4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8967" y="4559319"/>
            <a:ext cx="299185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092935" y="4559320"/>
            <a:ext cx="2988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38" y="2921000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5" y="394512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885899" y="3290332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N</a:t>
            </a:r>
            <a:r>
              <a:rPr lang="es-ES" sz="9600" dirty="0"/>
              <a:t>O</a:t>
            </a:r>
          </a:p>
        </p:txBody>
      </p:sp>
      <p:pic>
        <p:nvPicPr>
          <p:cNvPr id="10" name="Imagen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375" y="926981"/>
            <a:ext cx="2178685" cy="2178685"/>
          </a:xfrm>
          <a:prstGeom prst="rect">
            <a:avLst/>
          </a:prstGeom>
        </p:spPr>
      </p:pic>
      <p:pic>
        <p:nvPicPr>
          <p:cNvPr id="12" name="n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81007" y="60422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5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8967" y="4559319"/>
            <a:ext cx="299185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092935" y="4559320"/>
            <a:ext cx="2988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38" y="2921000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5" y="394512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885899" y="3290332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N</a:t>
            </a:r>
            <a:r>
              <a:rPr lang="es-ES" sz="9600" dirty="0"/>
              <a:t>IT</a:t>
            </a:r>
          </a:p>
        </p:txBody>
      </p:sp>
      <p:pic>
        <p:nvPicPr>
          <p:cNvPr id="10" name="Imagen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138" y="625475"/>
            <a:ext cx="2295525" cy="2295525"/>
          </a:xfrm>
          <a:prstGeom prst="rect">
            <a:avLst/>
          </a:prstGeom>
        </p:spPr>
      </p:pic>
      <p:pic>
        <p:nvPicPr>
          <p:cNvPr id="2" name="ni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29775" y="60422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9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8967" y="4559319"/>
            <a:ext cx="299185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LL</a:t>
            </a:r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092935" y="4559320"/>
            <a:ext cx="2988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38" y="2921000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5" y="394512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885899" y="3290332"/>
            <a:ext cx="27568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LL</a:t>
            </a:r>
            <a:r>
              <a:rPr lang="es-ES" sz="9600" dirty="0"/>
              <a:t>OP</a:t>
            </a:r>
          </a:p>
        </p:txBody>
      </p:sp>
      <p:pic>
        <p:nvPicPr>
          <p:cNvPr id="10" name="Imagen 9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1" b="12406"/>
          <a:stretch/>
        </p:blipFill>
        <p:spPr bwMode="auto">
          <a:xfrm>
            <a:off x="4734986" y="717497"/>
            <a:ext cx="2703830" cy="20656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llo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9560" y="60422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4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432590" y="4559320"/>
            <a:ext cx="288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075" y="4559320"/>
            <a:ext cx="288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90" y="292676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26995" y="393058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885899" y="3290332"/>
            <a:ext cx="25657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N</a:t>
            </a:r>
            <a:r>
              <a:rPr lang="es-ES" sz="9600" dirty="0"/>
              <a:t>OU</a:t>
            </a:r>
          </a:p>
        </p:txBody>
      </p:sp>
      <p:pic>
        <p:nvPicPr>
          <p:cNvPr id="11" name="Imagen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136" y="845237"/>
            <a:ext cx="2081530" cy="2081530"/>
          </a:xfrm>
          <a:prstGeom prst="rect">
            <a:avLst/>
          </a:prstGeom>
        </p:spPr>
      </p:pic>
      <p:pic>
        <p:nvPicPr>
          <p:cNvPr id="2" name="no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29775" y="60422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1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8967" y="4559319"/>
            <a:ext cx="299185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092935" y="4559320"/>
            <a:ext cx="2988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38" y="2921000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5" y="394512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885899" y="3290332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P</a:t>
            </a:r>
            <a:r>
              <a:rPr lang="es-ES" sz="9600" dirty="0"/>
              <a:t>AS</a:t>
            </a:r>
          </a:p>
        </p:txBody>
      </p:sp>
      <p:pic>
        <p:nvPicPr>
          <p:cNvPr id="10" name="Imagen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768" y="803275"/>
            <a:ext cx="2120265" cy="2117725"/>
          </a:xfrm>
          <a:prstGeom prst="rect">
            <a:avLst/>
          </a:prstGeom>
        </p:spPr>
      </p:pic>
      <p:pic>
        <p:nvPicPr>
          <p:cNvPr id="2" name="pa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19602" y="60422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5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432590" y="4559320"/>
            <a:ext cx="288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075" y="4559320"/>
            <a:ext cx="288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90" y="292676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26995" y="393058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885899" y="3290332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N</a:t>
            </a:r>
            <a:r>
              <a:rPr lang="es-ES" sz="9600" dirty="0"/>
              <a:t>US</a:t>
            </a:r>
          </a:p>
        </p:txBody>
      </p:sp>
      <p:pic>
        <p:nvPicPr>
          <p:cNvPr id="11" name="Imagen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899" y="1054877"/>
            <a:ext cx="2100580" cy="2100580"/>
          </a:xfrm>
          <a:prstGeom prst="rect">
            <a:avLst/>
          </a:prstGeom>
        </p:spPr>
      </p:pic>
      <p:pic>
        <p:nvPicPr>
          <p:cNvPr id="2" name="n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29775" y="61554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2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432590" y="4559320"/>
            <a:ext cx="288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075" y="4559320"/>
            <a:ext cx="288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90" y="292676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26995" y="393058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885899" y="3290332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P</a:t>
            </a:r>
            <a:r>
              <a:rPr lang="es-ES" sz="9600" dirty="0"/>
              <a:t>A</a:t>
            </a:r>
          </a:p>
        </p:txBody>
      </p:sp>
      <p:pic>
        <p:nvPicPr>
          <p:cNvPr id="11" name="Imagen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926" y="926010"/>
            <a:ext cx="2139950" cy="2139950"/>
          </a:xfrm>
          <a:prstGeom prst="rect">
            <a:avLst/>
          </a:prstGeom>
        </p:spPr>
      </p:pic>
      <p:pic>
        <p:nvPicPr>
          <p:cNvPr id="2" name="p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29775" y="60726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0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8967" y="4559319"/>
            <a:ext cx="299185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092935" y="4559320"/>
            <a:ext cx="2988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38" y="2921000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5" y="394512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32900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992375" y="2921000"/>
            <a:ext cx="240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</a:rPr>
              <a:t>N</a:t>
            </a:r>
            <a:r>
              <a:rPr lang="es-ES" sz="9600" dirty="0"/>
              <a:t>IU</a:t>
            </a:r>
          </a:p>
        </p:txBody>
      </p:sp>
      <p:pic>
        <p:nvPicPr>
          <p:cNvPr id="10" name="Imagen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375" y="926981"/>
            <a:ext cx="2178685" cy="2178685"/>
          </a:xfrm>
          <a:prstGeom prst="rect">
            <a:avLst/>
          </a:prstGeom>
        </p:spPr>
      </p:pic>
      <p:pic>
        <p:nvPicPr>
          <p:cNvPr id="2" name="ni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19602" y="61289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7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292</Words>
  <Application>Microsoft Office PowerPoint</Application>
  <PresentationFormat>Panorámica</PresentationFormat>
  <Paragraphs>260</Paragraphs>
  <Slides>128</Slides>
  <Notes>0</Notes>
  <HiddenSlides>0</HiddenSlides>
  <MMClips>126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128</vt:i4>
      </vt:variant>
    </vt:vector>
  </HeadingPairs>
  <TitlesOfParts>
    <vt:vector size="133" baseType="lpstr">
      <vt:lpstr>Arial</vt:lpstr>
      <vt:lpstr>Calibri</vt:lpstr>
      <vt:lpstr>Calibri Light</vt:lpstr>
      <vt:lpstr>Tahoma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ACTIVITAT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VACA ROMAN</dc:creator>
  <cp:lastModifiedBy>HP</cp:lastModifiedBy>
  <cp:revision>26</cp:revision>
  <dcterms:created xsi:type="dcterms:W3CDTF">2020-04-13T12:32:26Z</dcterms:created>
  <dcterms:modified xsi:type="dcterms:W3CDTF">2021-12-07T17:24:01Z</dcterms:modified>
</cp:coreProperties>
</file>