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4" r:id="rId13"/>
    <p:sldId id="293" r:id="rId14"/>
    <p:sldId id="267" r:id="rId15"/>
    <p:sldId id="268" r:id="rId16"/>
    <p:sldId id="269" r:id="rId17"/>
    <p:sldId id="294" r:id="rId18"/>
    <p:sldId id="295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96" r:id="rId28"/>
    <p:sldId id="278" r:id="rId29"/>
    <p:sldId id="279" r:id="rId30"/>
    <p:sldId id="297" r:id="rId31"/>
    <p:sldId id="298" r:id="rId32"/>
    <p:sldId id="280" r:id="rId33"/>
    <p:sldId id="281" r:id="rId34"/>
    <p:sldId id="299" r:id="rId35"/>
    <p:sldId id="282" r:id="rId36"/>
    <p:sldId id="283" r:id="rId37"/>
    <p:sldId id="284" r:id="rId38"/>
    <p:sldId id="300" r:id="rId39"/>
    <p:sldId id="301" r:id="rId40"/>
    <p:sldId id="285" r:id="rId41"/>
    <p:sldId id="286" r:id="rId42"/>
    <p:sldId id="302" r:id="rId43"/>
    <p:sldId id="287" r:id="rId44"/>
    <p:sldId id="303" r:id="rId45"/>
    <p:sldId id="288" r:id="rId46"/>
    <p:sldId id="289" r:id="rId47"/>
    <p:sldId id="304" r:id="rId48"/>
    <p:sldId id="290" r:id="rId49"/>
    <p:sldId id="305" r:id="rId50"/>
    <p:sldId id="291" r:id="rId51"/>
    <p:sldId id="292" r:id="rId52"/>
  </p:sldIdLst>
  <p:sldSz cx="12192000" cy="6858000"/>
  <p:notesSz cx="6797675" cy="9926638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wrc4+WOzhBSTCtOeyRPXaw==" hashData="zdtLPxov4OkHuIu9MQkcSgHLEgCJHuULbqaH8a/9ycvXzaVnQAE34GyIQDYUqshhZ7J9wXrUfW8SCpkcBVokKg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6/11/relationships/changesInfo" Target="changesInfos/changesInfo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Fernández Garcia" userId="08851ef6d5fae255" providerId="LiveId" clId="{6EDF7254-8F61-4266-87F5-B51E8B14B8C2}"/>
    <pc:docChg chg="modSld">
      <pc:chgData name="David Fernández Garcia" userId="08851ef6d5fae255" providerId="LiveId" clId="{6EDF7254-8F61-4266-87F5-B51E8B14B8C2}" dt="2021-12-07T18:49:57.412" v="2"/>
      <pc:docMkLst>
        <pc:docMk/>
      </pc:docMkLst>
      <pc:sldChg chg="modSp mod">
        <pc:chgData name="David Fernández Garcia" userId="08851ef6d5fae255" providerId="LiveId" clId="{6EDF7254-8F61-4266-87F5-B51E8B14B8C2}" dt="2021-12-07T18:49:57.412" v="2"/>
        <pc:sldMkLst>
          <pc:docMk/>
          <pc:sldMk cId="66062765" sldId="306"/>
        </pc:sldMkLst>
        <pc:spChg chg="mod">
          <ac:chgData name="David Fernández Garcia" userId="08851ef6d5fae255" providerId="LiveId" clId="{6EDF7254-8F61-4266-87F5-B51E8B14B8C2}" dt="2021-12-07T18:49:57.412" v="2"/>
          <ac:spMkLst>
            <pc:docMk/>
            <pc:sldMk cId="66062765" sldId="306"/>
            <ac:spMk id="4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290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2587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017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3697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227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0592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82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3949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957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6501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3B126-26FB-4917-9BF1-B6C3FF29C515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2302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3B126-26FB-4917-9BF1-B6C3FF29C515}" type="datetimeFigureOut">
              <a:rPr lang="es-ES" smtClean="0"/>
              <a:t>07/12/2021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34F338-9BD7-4EEA-B2CD-A439C5E6625B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951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273"/>
          <p:cNvSpPr txBox="1"/>
          <p:nvPr/>
        </p:nvSpPr>
        <p:spPr>
          <a:xfrm>
            <a:off x="3183517" y="6175080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</a:t>
            </a: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pictogrames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Procedència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Llicència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Propietat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s-ES" sz="1000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Govern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d’Aragó </a:t>
            </a:r>
            <a:r>
              <a:rPr lang="es-ES" sz="1000" b="1" i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Editat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s-ES" sz="1000" i="1" dirty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FUNCACIÓ 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ADIMIR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20886"/>
            <a:ext cx="1142998" cy="263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64629"/>
            <a:ext cx="895432" cy="500916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772590" y="1384663"/>
            <a:ext cx="8804365" cy="3542335"/>
          </a:xfrm>
          <a:prstGeom prst="round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6000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LLENGUA CATALANA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4400" i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DISCRIMINA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4400" i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NOM-VERB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2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21300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109" y="521300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DIT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4205" y="1507103"/>
            <a:ext cx="3488871" cy="348887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42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57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21157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21157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CAMINAR</a:t>
            </a:r>
          </a:p>
        </p:txBody>
      </p:sp>
      <p:pic>
        <p:nvPicPr>
          <p:cNvPr id="9" name="Imagen 8" descr="C:\Users\FRANCISCOJAVIER\Downloads\camina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137" y="1494790"/>
            <a:ext cx="3924209" cy="3387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41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275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690" y="1724849"/>
            <a:ext cx="3185902" cy="3313876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424948" y="508441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109" y="508441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CUB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40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26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25" y="1345617"/>
            <a:ext cx="3403072" cy="3530093"/>
          </a:xfrm>
          <a:prstGeom prst="rect">
            <a:avLst/>
          </a:prstGeom>
          <a:noFill/>
        </p:spPr>
      </p:pic>
      <p:sp>
        <p:nvSpPr>
          <p:cNvPr id="2" name="CuadroTexto 1"/>
          <p:cNvSpPr txBox="1"/>
          <p:nvPr/>
        </p:nvSpPr>
        <p:spPr>
          <a:xfrm>
            <a:off x="424948" y="518442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109" y="518442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DAU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39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60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6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65" tmFilter="0, 0; 0.125,0.2665; 0.25,0.4; 0.375,0.465; 0.5,0.5;  0.625,0.535; 0.75,0.6; 0.875,0.7335; 1,1">
                                          <p:stCondLst>
                                            <p:cond delay="36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83" tmFilter="0, 0; 0.125,0.2665; 0.25,0.4; 0.375,0.465; 0.5,0.5;  0.625,0.535; 0.75,0.6; 0.875,0.7335; 1,1">
                                          <p:stCondLst>
                                            <p:cond delay="7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90" tmFilter="0, 0; 0.125,0.2665; 0.25,0.4; 0.375,0.465; 0.5,0.5;  0.625,0.535; 0.75,0.6; 0.875,0.7335; 1,1">
                                          <p:stCondLst>
                                            <p:cond delay="91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4">
                                          <p:stCondLst>
                                            <p:cond delay="35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91" decel="50000">
                                          <p:stCondLst>
                                            <p:cond delay="37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4">
                                          <p:stCondLst>
                                            <p:cond delay="72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91" decel="50000">
                                          <p:stCondLst>
                                            <p:cond delay="73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4">
                                          <p:stCondLst>
                                            <p:cond delay="90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91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4">
                                          <p:stCondLst>
                                            <p:cond delay="99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91" decel="50000">
                                          <p:stCondLst>
                                            <p:cond delay="100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01297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109" y="501297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PEU</a:t>
            </a:r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086" y="1627688"/>
            <a:ext cx="3463109" cy="3407410"/>
          </a:xfrm>
          <a:prstGeom prst="rect">
            <a:avLst/>
          </a:prstGeom>
          <a:noFill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89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38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77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6870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16870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APAGAR</a:t>
            </a:r>
          </a:p>
        </p:txBody>
      </p:sp>
      <p:pic>
        <p:nvPicPr>
          <p:cNvPr id="11" name="Imagen 10" descr="C:\Users\FRANCISCOJAVIER\Downloads\apagar_la_luz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928" y="1494790"/>
            <a:ext cx="3171283" cy="3269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37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2584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12584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MENJAR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315" y="1370889"/>
            <a:ext cx="3733788" cy="37337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36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652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009673"/>
            <a:ext cx="3180475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109" y="5009673"/>
            <a:ext cx="3180474" cy="101566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FIL</a:t>
            </a:r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29" y="1619924"/>
            <a:ext cx="2914831" cy="3525528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35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70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184428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109" y="5184428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GEL</a:t>
            </a:r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2147" y="1345617"/>
            <a:ext cx="3701324" cy="3798901"/>
          </a:xfrm>
          <a:prstGeom prst="rect">
            <a:avLst/>
          </a:prstGeom>
          <a:noFill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34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16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6870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16870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LLEGIR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210" y="1681024"/>
            <a:ext cx="3432398" cy="343239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33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11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-3.7037E-6 L -0.33216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76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22585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22585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pic>
        <p:nvPicPr>
          <p:cNvPr id="9" name="Imagen 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94"/>
          <a:stretch/>
        </p:blipFill>
        <p:spPr bwMode="auto">
          <a:xfrm>
            <a:off x="3856706" y="1524910"/>
            <a:ext cx="3469773" cy="36944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CuadroTexto 9"/>
          <p:cNvSpPr txBox="1"/>
          <p:nvPr/>
        </p:nvSpPr>
        <p:spPr>
          <a:xfrm>
            <a:off x="4486725" y="458290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CUINAR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50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8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 -1.48148E-6 L -0.33086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636" y="1345617"/>
            <a:ext cx="3396345" cy="3396345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424948" y="514156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109" y="514156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PERA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4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32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0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227290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109" y="5227290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GOS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4346" y="1194119"/>
            <a:ext cx="3996925" cy="39969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31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839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3.78387E-17 L 0.31901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8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24014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24014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ESCRIURE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116" y="1668376"/>
            <a:ext cx="3200398" cy="320039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30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65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9728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19728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DORMIR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866" y="1494790"/>
            <a:ext cx="3461085" cy="346108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29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39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170140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109" y="5170140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PALA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443" y="1345617"/>
            <a:ext cx="3456732" cy="346282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14" y="6337047"/>
            <a:ext cx="1142998" cy="263769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28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00"/>
                            </p:stCondLst>
                            <p:childTnLst>
                              <p:par>
                                <p:cTn id="3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22585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22585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TALLAR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150" y="1923049"/>
            <a:ext cx="3081595" cy="308159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27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530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97280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197280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BEURE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456" y="1494790"/>
            <a:ext cx="3789905" cy="378990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26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338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24157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109" y="524157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50893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GOT</a:t>
            </a:r>
          </a:p>
        </p:txBody>
      </p:sp>
      <p:pic>
        <p:nvPicPr>
          <p:cNvPr id="8" name="Imagen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93" y="1732548"/>
            <a:ext cx="3016634" cy="3108877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25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10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240144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240144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NEDAR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66"/>
          <a:stretch/>
        </p:blipFill>
        <p:spPr>
          <a:xfrm>
            <a:off x="3930039" y="1611090"/>
            <a:ext cx="4215056" cy="3689616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24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1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40128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140128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VOLAR</a:t>
            </a:r>
          </a:p>
        </p:txBody>
      </p:sp>
      <p:grpSp>
        <p:nvGrpSpPr>
          <p:cNvPr id="11" name="Grupo 10"/>
          <p:cNvGrpSpPr/>
          <p:nvPr/>
        </p:nvGrpSpPr>
        <p:grpSpPr>
          <a:xfrm>
            <a:off x="3785936" y="1676395"/>
            <a:ext cx="4415661" cy="3409591"/>
            <a:chOff x="3775982" y="1105285"/>
            <a:chExt cx="4762500" cy="3874607"/>
          </a:xfrm>
        </p:grpSpPr>
        <p:pic>
          <p:nvPicPr>
            <p:cNvPr id="12" name="Imagen 11"/>
            <p:cNvPicPr>
              <a:picLocks noChangeAspect="1"/>
            </p:cNvPicPr>
            <p:nvPr/>
          </p:nvPicPr>
          <p:blipFill rotWithShape="1">
            <a:blip r:embed="rId2"/>
            <a:srcRect t="18644"/>
            <a:stretch/>
          </p:blipFill>
          <p:spPr>
            <a:xfrm>
              <a:off x="3775982" y="1105285"/>
              <a:ext cx="4762500" cy="3874607"/>
            </a:xfrm>
            <a:prstGeom prst="rect">
              <a:avLst/>
            </a:prstGeom>
          </p:spPr>
        </p:pic>
        <p:cxnSp>
          <p:nvCxnSpPr>
            <p:cNvPr id="13" name="Conector recto 12"/>
            <p:cNvCxnSpPr/>
            <p:nvPr/>
          </p:nvCxnSpPr>
          <p:spPr>
            <a:xfrm>
              <a:off x="4148425" y="2406316"/>
              <a:ext cx="0" cy="19892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>
              <a:off x="8030615" y="2438401"/>
              <a:ext cx="0" cy="198922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Conector recto 14"/>
            <p:cNvCxnSpPr/>
            <p:nvPr/>
          </p:nvCxnSpPr>
          <p:spPr>
            <a:xfrm flipH="1">
              <a:off x="4774067" y="3433011"/>
              <a:ext cx="22522" cy="14117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 flipH="1">
              <a:off x="7116214" y="3504020"/>
              <a:ext cx="22522" cy="141170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7" name="Imagen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23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6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5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24157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109" y="524157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CASA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328" y="1297381"/>
            <a:ext cx="3712786" cy="3712786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49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366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14156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109" y="514156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LLIT</a:t>
            </a:r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27" y="1876928"/>
            <a:ext cx="3523498" cy="3054267"/>
          </a:xfrm>
          <a:prstGeom prst="rect">
            <a:avLst/>
          </a:prstGeom>
          <a:noFill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22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6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8440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8440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NAU</a:t>
            </a:r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40229">
            <a:off x="4875888" y="1776901"/>
            <a:ext cx="2620006" cy="261937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21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26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5441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15441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98305" y="479127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BALLAR</a:t>
            </a: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762" y="1494790"/>
            <a:ext cx="3839210" cy="383921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20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57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50"/>
                            </p:stCondLst>
                            <p:childTnLst>
                              <p:par>
                                <p:cTn id="2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150"/>
                            </p:stCondLst>
                            <p:childTnLst>
                              <p:par>
                                <p:cTn id="30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40130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140130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98304" y="530095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PLANXAR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3347" y="1785257"/>
            <a:ext cx="3434124" cy="3434124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19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230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170138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109" y="5170138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NIU</a:t>
            </a:r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397" y="1668380"/>
            <a:ext cx="2990970" cy="29679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18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66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5441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15441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98304" y="530095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DIBUIXAR</a:t>
            </a:r>
          </a:p>
        </p:txBody>
      </p:sp>
      <p:pic>
        <p:nvPicPr>
          <p:cNvPr id="11" name="Imagen 10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03"/>
          <a:stretch/>
        </p:blipFill>
        <p:spPr bwMode="auto">
          <a:xfrm>
            <a:off x="4224489" y="1763486"/>
            <a:ext cx="3541211" cy="33223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17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71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5442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15442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98304" y="530095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NETEJAR</a:t>
            </a:r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136" y="1676384"/>
            <a:ext cx="3592544" cy="3592313"/>
          </a:xfrm>
          <a:prstGeom prst="rect">
            <a:avLst/>
          </a:prstGeom>
          <a:noFill/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16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6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90" y="1768393"/>
            <a:ext cx="3588836" cy="355676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539270" y="509726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09726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98304" y="530095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CONDUIR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15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750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"/>
                            </p:stCondLst>
                            <p:childTnLst>
                              <p:par>
                                <p:cTn id="4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150"/>
                            </p:stCondLst>
                            <p:childTnLst>
                              <p:par>
                                <p:cTn id="4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05583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109" y="505583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BATA</a:t>
            </a:r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134" y="1540043"/>
            <a:ext cx="2989095" cy="3304656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14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80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02726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109" y="502726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BOLI</a:t>
            </a:r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61" y="1620253"/>
            <a:ext cx="2832468" cy="3356577"/>
          </a:xfrm>
          <a:prstGeom prst="rect">
            <a:avLst/>
          </a:prstGeom>
          <a:noFill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13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23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15585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109" y="515585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POMA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0948" y="1503948"/>
            <a:ext cx="3657600" cy="36576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48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65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79167E-6 2.96296E-6 L 0.32422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4013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14013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098304" y="530095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CÓRRER</a:t>
            </a:r>
          </a:p>
        </p:txBody>
      </p:sp>
      <p:pic>
        <p:nvPicPr>
          <p:cNvPr id="9" name="Imagen 8" descr="C:\Users\FRANCISCOJAVIER\Downloads\corre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0534" y="1719942"/>
            <a:ext cx="3299748" cy="35589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12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27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3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3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"/>
                            </p:stCondLst>
                            <p:childTnLst>
                              <p:par>
                                <p:cTn id="38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15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5440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05440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MIRAR</a:t>
            </a:r>
          </a:p>
        </p:txBody>
      </p:sp>
      <p:pic>
        <p:nvPicPr>
          <p:cNvPr id="11" name="Imagen 10" descr="C:\Users\FRANCISCOJAVIER\Downloads\ve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205" y="1905680"/>
            <a:ext cx="3134406" cy="3068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11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21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7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6.25E-7 -1.48148E-6 L -0.34518 -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02726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109" y="502726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BOTA</a:t>
            </a:r>
          </a:p>
        </p:txBody>
      </p:sp>
      <p:pic>
        <p:nvPicPr>
          <p:cNvPr id="8" name="Imagen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398" y="1767459"/>
            <a:ext cx="3220322" cy="3014643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10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4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54421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154421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AGAFAR</a:t>
            </a:r>
          </a:p>
        </p:txBody>
      </p:sp>
      <p:pic>
        <p:nvPicPr>
          <p:cNvPr id="9" name="Imagen 8" descr="C:\Users\FRANCISCOJAVIER\Downloads\coge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014" y="1772335"/>
            <a:ext cx="3594327" cy="33657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09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289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"/>
                            </p:stCondLst>
                            <p:childTnLst>
                              <p:par>
                                <p:cTn id="34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50"/>
                            </p:stCondLst>
                            <p:childTnLst>
                              <p:par>
                                <p:cTn id="3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198712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109" y="5198712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LUPA</a:t>
            </a:r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2941" y="1494742"/>
            <a:ext cx="3561650" cy="3542480"/>
          </a:xfrm>
          <a:prstGeom prst="rect">
            <a:avLst/>
          </a:prstGeom>
          <a:noFill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08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7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40132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140132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TOCAR</a:t>
            </a:r>
          </a:p>
        </p:txBody>
      </p:sp>
      <p:pic>
        <p:nvPicPr>
          <p:cNvPr id="11" name="Imagen 10" descr="C:\Users\FRANCISCOJAVIER\Downloads\tocar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807" y="1861457"/>
            <a:ext cx="3156857" cy="336368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07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51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40132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140132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PUJAR</a:t>
            </a:r>
          </a:p>
        </p:txBody>
      </p:sp>
      <p:pic>
        <p:nvPicPr>
          <p:cNvPr id="9" name="Imagen 8" descr="C:\Users\FRANCISCOJAVIER\Downloads\subir (1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3588" y="1966232"/>
            <a:ext cx="3405295" cy="3073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06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22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55826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55826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MOTO</a:t>
            </a:r>
          </a:p>
        </p:txBody>
      </p:sp>
      <p:pic>
        <p:nvPicPr>
          <p:cNvPr id="8" name="Imagen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 b="20820"/>
          <a:stretch/>
        </p:blipFill>
        <p:spPr bwMode="auto">
          <a:xfrm>
            <a:off x="4552640" y="2133600"/>
            <a:ext cx="3365346" cy="24712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05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8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0.00463 L 0.32683 0.0041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41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025832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025832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TANCAR</a:t>
            </a:r>
          </a:p>
        </p:txBody>
      </p:sp>
      <p:pic>
        <p:nvPicPr>
          <p:cNvPr id="11" name="Imagen 10" descr="C:\Users\FRANCISCOJAVIER\Downloads\empuja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198" y="1677643"/>
            <a:ext cx="3484061" cy="3542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04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4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499868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109" y="499868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743397" y="302617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SOPA</a:t>
            </a:r>
          </a:p>
        </p:txBody>
      </p:sp>
      <p:pic>
        <p:nvPicPr>
          <p:cNvPr id="9" name="Imagen 8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141" y="1467735"/>
            <a:ext cx="3336343" cy="3528201"/>
          </a:xfrm>
          <a:prstGeom prst="rect">
            <a:avLst/>
          </a:prstGeom>
          <a:noFill/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03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07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"/>
                            </p:stCondLst>
                            <p:childTnLst>
                              <p:par>
                                <p:cTn id="33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100"/>
                            </p:stCondLst>
                            <p:childTnLst>
                              <p:par>
                                <p:cTn id="3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0.00463 L 0.33724 -0.0004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62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198715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109" y="5198715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VACA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t="17072" b="16261"/>
          <a:stretch/>
        </p:blipFill>
        <p:spPr>
          <a:xfrm>
            <a:off x="3621706" y="1529725"/>
            <a:ext cx="4212701" cy="280851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6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47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001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488295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488295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ESCOLTAR</a:t>
            </a:r>
          </a:p>
        </p:txBody>
      </p:sp>
      <p:pic>
        <p:nvPicPr>
          <p:cNvPr id="9" name="Imagen 8" descr="C:\Users\FRANCISCOJAVIER\Downloads\oi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523" y="2114551"/>
            <a:ext cx="3019425" cy="3224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02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1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8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225854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225854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924132" y="661980"/>
            <a:ext cx="39242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RENTAR</a:t>
            </a:r>
          </a:p>
        </p:txBody>
      </p:sp>
      <p:pic>
        <p:nvPicPr>
          <p:cNvPr id="11" name="Imagen 10" descr="C:\Users\FRANCISCOJAVIER\Downloads\lavar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507" y="1677643"/>
            <a:ext cx="3699458" cy="365760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>
                <a:solidFill>
                  <a:srgbClr val="00B050"/>
                </a:solidFill>
              </a:rPr>
              <a:t>01</a:t>
            </a:r>
            <a:endParaRPr lang="es-ES" sz="6000" b="1" dirty="0">
              <a:solidFill>
                <a:srgbClr val="00B050"/>
              </a:solidFill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353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50"/>
                            </p:stCondLst>
                            <p:childTnLst>
                              <p:par>
                                <p:cTn id="3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"/>
                            </p:stCondLst>
                            <p:childTnLst>
                              <p:par>
                                <p:cTn id="3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547 -1.48148E-6 L -0.35065 -0.00231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266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68707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168707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486725" y="458290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CANTAR</a:t>
            </a:r>
          </a:p>
        </p:txBody>
      </p:sp>
      <p:pic>
        <p:nvPicPr>
          <p:cNvPr id="11" name="Imagen 1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369" y="1441868"/>
            <a:ext cx="3705726" cy="3499100"/>
          </a:xfrm>
          <a:prstGeom prst="rect">
            <a:avLst/>
          </a:prstGeom>
          <a:noFill/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46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66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0026 -1.48148E-6 L -0.33086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19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4948" y="515585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563109" y="515585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486725" y="329954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TAULA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1943" y="1382326"/>
            <a:ext cx="3804135" cy="380413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45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06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375E-6 -1.48148E-6 L 0.0017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0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4.375E-6 -1.48148E-6 L 0.32813 -0.00046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406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3" grpId="0" animBg="1"/>
      <p:bldP spid="3" grpId="1" animBg="1"/>
      <p:bldP spid="3" grpId="2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254433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254433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486725" y="458290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SALTAR</a:t>
            </a:r>
          </a:p>
        </p:txBody>
      </p:sp>
      <p:pic>
        <p:nvPicPr>
          <p:cNvPr id="9" name="Imagen 8" descr="C:\Users\FRANCISCOJAVIER\Downloads\salta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438" y="1592424"/>
            <a:ext cx="3269665" cy="3348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44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9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8539270" y="5111559"/>
            <a:ext cx="3180475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FF0000"/>
                </a:solidFill>
              </a:rPr>
              <a:t>VERB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55390" y="5111559"/>
            <a:ext cx="3180474" cy="9233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0B050"/>
                </a:solidFill>
              </a:rPr>
              <a:t>NOM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615061" y="458290"/>
            <a:ext cx="29838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6000" b="1" dirty="0"/>
              <a:t>BOTAR</a:t>
            </a:r>
          </a:p>
        </p:txBody>
      </p:sp>
      <p:pic>
        <p:nvPicPr>
          <p:cNvPr id="11" name="Imagen 10" descr="C:\Users\FRANCISCOJAVIER\Downloads\botar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914" y="1758114"/>
            <a:ext cx="3226970" cy="30922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50" y="6337047"/>
            <a:ext cx="1142998" cy="263769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462959" y="320311"/>
            <a:ext cx="1014296" cy="1015663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00B050"/>
                </a:solidFill>
              </a:rPr>
              <a:t>43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3055" y="320311"/>
            <a:ext cx="1706690" cy="95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9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6.25E-7 -1.48148E-6 L 0.00169 0.02014 " pathEditMode="relative" rAng="0" ptsTypes="AA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995"/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50"/>
                            </p:stCondLst>
                            <p:childTnLst>
                              <p:par>
                                <p:cTn id="32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150"/>
                            </p:stCondLst>
                            <p:childTnLst>
                              <p:par>
                                <p:cTn id="3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66667E-6 1.48148E-6 L -0.33997 0.0018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96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6" grpId="0" animBg="1"/>
      <p:bldP spid="6" grpId="1" animBg="1"/>
      <p:bldP spid="6" grpId="2" animBg="1"/>
      <p:bldP spid="10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1651</TotalTime>
  <Words>234</Words>
  <Application>Microsoft Office PowerPoint</Application>
  <PresentationFormat>Panorámica</PresentationFormat>
  <Paragraphs>206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6" baseType="lpstr">
      <vt:lpstr>Arial</vt:lpstr>
      <vt:lpstr>Calibri</vt:lpstr>
      <vt:lpstr>Calibri Light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David Fernández Garcia</cp:lastModifiedBy>
  <cp:revision>23</cp:revision>
  <cp:lastPrinted>2019-03-26T15:49:52Z</cp:lastPrinted>
  <dcterms:created xsi:type="dcterms:W3CDTF">2019-02-05T15:58:33Z</dcterms:created>
  <dcterms:modified xsi:type="dcterms:W3CDTF">2021-12-07T18:51:33Z</dcterms:modified>
</cp:coreProperties>
</file>