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282" r:id="rId3"/>
    <p:sldId id="256" r:id="rId4"/>
    <p:sldId id="258" r:id="rId5"/>
    <p:sldId id="259" r:id="rId6"/>
    <p:sldId id="260" r:id="rId7"/>
    <p:sldId id="257" r:id="rId8"/>
    <p:sldId id="261" r:id="rId9"/>
    <p:sldId id="262" r:id="rId10"/>
    <p:sldId id="263" r:id="rId11"/>
    <p:sldId id="264" r:id="rId12"/>
    <p:sldId id="265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4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90" r:id="rId32"/>
    <p:sldId id="285" r:id="rId33"/>
    <p:sldId id="291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286" r:id="rId43"/>
    <p:sldId id="292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287" r:id="rId53"/>
    <p:sldId id="293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288" r:id="rId63"/>
    <p:sldId id="294" r:id="rId64"/>
    <p:sldId id="321" r:id="rId65"/>
    <p:sldId id="322" r:id="rId66"/>
    <p:sldId id="328" r:id="rId67"/>
    <p:sldId id="323" r:id="rId68"/>
    <p:sldId id="324" r:id="rId69"/>
    <p:sldId id="325" r:id="rId70"/>
    <p:sldId id="326" r:id="rId71"/>
    <p:sldId id="327" r:id="rId72"/>
    <p:sldId id="289" r:id="rId73"/>
    <p:sldId id="295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60" r:id="rId84"/>
    <p:sldId id="338" r:id="rId85"/>
    <p:sldId id="363" r:id="rId86"/>
    <p:sldId id="341" r:id="rId87"/>
    <p:sldId id="359" r:id="rId88"/>
    <p:sldId id="364" r:id="rId89"/>
    <p:sldId id="365" r:id="rId90"/>
    <p:sldId id="366" r:id="rId91"/>
    <p:sldId id="361" r:id="rId92"/>
    <p:sldId id="357" r:id="rId93"/>
    <p:sldId id="339" r:id="rId94"/>
    <p:sldId id="362" r:id="rId95"/>
    <p:sldId id="356" r:id="rId96"/>
    <p:sldId id="345" r:id="rId97"/>
    <p:sldId id="367" r:id="rId98"/>
    <p:sldId id="358" r:id="rId99"/>
    <p:sldId id="348" r:id="rId100"/>
    <p:sldId id="368" r:id="rId101"/>
    <p:sldId id="370" r:id="rId102"/>
    <p:sldId id="340" r:id="rId103"/>
    <p:sldId id="342" r:id="rId104"/>
    <p:sldId id="371" r:id="rId105"/>
    <p:sldId id="343" r:id="rId106"/>
    <p:sldId id="353" r:id="rId107"/>
    <p:sldId id="349" r:id="rId108"/>
    <p:sldId id="347" r:id="rId109"/>
    <p:sldId id="372" r:id="rId110"/>
    <p:sldId id="351" r:id="rId111"/>
    <p:sldId id="344" r:id="rId112"/>
    <p:sldId id="369" r:id="rId113"/>
    <p:sldId id="350" r:id="rId114"/>
    <p:sldId id="346" r:id="rId115"/>
    <p:sldId id="352" r:id="rId116"/>
    <p:sldId id="354" r:id="rId117"/>
    <p:sldId id="355" r:id="rId118"/>
    <p:sldId id="296" r:id="rId1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y3qa0E8QRwuGhvd+59AAw==" hashData="mxdmtuX3Ak4yWJ99T5FPJIUiLZ1lW8SrkeJtKv0lg8bkAwBSNgEwejCfBPXPIR0av+N3WLSypYgeaIxMeJDYV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43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12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53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99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00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91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57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4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39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04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15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5EC2-3B58-499A-8E7C-B0A92C8D7BFD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00B3C-4E4E-4CA4-B82E-BC793224B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8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73"/>
          <p:cNvSpPr txBox="1"/>
          <p:nvPr/>
        </p:nvSpPr>
        <p:spPr>
          <a:xfrm>
            <a:off x="3222706" y="6110451"/>
            <a:ext cx="6296025" cy="4095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pictogrames: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</a:t>
            </a:r>
            <a:r>
              <a:rPr lang="ca-ES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Palao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Llicència: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</a:t>
            </a:r>
            <a:endParaRPr lang="ca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Govern d’Aragó </a:t>
            </a: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</a:t>
            </a:r>
            <a:r>
              <a:rPr lang="ca-ES" sz="1000" i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ació 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ADIMIR.</a:t>
            </a:r>
            <a:endParaRPr lang="ca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5" y="6256257"/>
            <a:ext cx="1142998" cy="263769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189" y="261257"/>
            <a:ext cx="895432" cy="500916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7" name="Rectángulo redondeado 6"/>
          <p:cNvSpPr/>
          <p:nvPr/>
        </p:nvSpPr>
        <p:spPr>
          <a:xfrm>
            <a:off x="1850967" y="1280845"/>
            <a:ext cx="8804365" cy="3542335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MATEMÀTIQUES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400" i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DIVISIONS</a:t>
            </a:r>
            <a:endParaRPr lang="es-ES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41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7715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</p:spTree>
    <p:extLst>
      <p:ext uri="{BB962C8B-B14F-4D97-AF65-F5344CB8AC3E}">
        <p14:creationId xmlns:p14="http://schemas.microsoft.com/office/powerpoint/2010/main" val="5098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9835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0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0404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0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478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163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40309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23447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6009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1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1775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04894" y="4769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04894" y="35603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</p:spTree>
    <p:extLst>
      <p:ext uri="{BB962C8B-B14F-4D97-AF65-F5344CB8AC3E}">
        <p14:creationId xmlns:p14="http://schemas.microsoft.com/office/powerpoint/2010/main" val="31218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89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9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6" y="539035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93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32196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32196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795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2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2386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401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1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9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6289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2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260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538931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35367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04894" y="4769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53954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8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7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33433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537975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2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0073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1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6974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46051" y="5378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222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4605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4605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4605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8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709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6017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30443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FI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41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1775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04894" y="4769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04894" y="35603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</p:spTree>
    <p:extLst>
      <p:ext uri="{BB962C8B-B14F-4D97-AF65-F5344CB8AC3E}">
        <p14:creationId xmlns:p14="http://schemas.microsoft.com/office/powerpoint/2010/main" val="20341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90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11167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4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89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3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443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3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795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36963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8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88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7559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17357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474765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4044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17357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020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11167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0073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6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7741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6289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2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538586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758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93349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2843" y="65389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443756"/>
            <a:ext cx="615386" cy="6153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230" y="443756"/>
            <a:ext cx="615386" cy="6153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1143005"/>
            <a:ext cx="615386" cy="61538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71" y="1143005"/>
            <a:ext cx="615386" cy="615386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016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65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2900113" y="85862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4399881" y="91192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82887"/>
              </p:ext>
            </p:extLst>
          </p:nvPr>
        </p:nvGraphicFramePr>
        <p:xfrm>
          <a:off x="7822014" y="1409171"/>
          <a:ext cx="3898153" cy="2744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986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7" name="Imagen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48" y="1502909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721" y="1558442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414448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383765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2416113"/>
            <a:ext cx="615386" cy="615386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2416113"/>
            <a:ext cx="615386" cy="61538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3388271"/>
            <a:ext cx="615386" cy="61538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3388271"/>
            <a:ext cx="615386" cy="615386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3007569" y="250596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2912181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257352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4184764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052723" y="544611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451651" y="184236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REPARTIR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1337911" y="1829675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DIVIDIR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4405240" y="182967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44" name="Imagen 4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758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93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4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3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10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292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3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2386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401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11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8254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6113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1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33433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537975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340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4042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0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543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0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0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53954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486196"/>
              </p:ext>
            </p:extLst>
          </p:nvPr>
        </p:nvGraphicFramePr>
        <p:xfrm>
          <a:off x="7711924" y="1154685"/>
          <a:ext cx="417527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0197" y="1016762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3" name="Imagen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402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351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3365331" y="85862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4914915" y="100755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7" name="Imagen 2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498" y="1261650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589" y="1262518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298536" y="5005286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267853" y="5005286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3007569" y="3243893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3650113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3311453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4922696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469815" y="881493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502740" y="272467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REPARTIR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1502100" y="2731429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DIVIDIR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4902542" y="208634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44" name="Imagen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62558" y="250429"/>
            <a:ext cx="829409" cy="760395"/>
          </a:xfrm>
          <a:prstGeom prst="rect">
            <a:avLst/>
          </a:prstGeom>
          <a:noFill/>
        </p:spPr>
      </p:pic>
      <p:pic>
        <p:nvPicPr>
          <p:cNvPr id="46" name="Imagen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50716" y="1025142"/>
            <a:ext cx="829409" cy="760395"/>
          </a:xfrm>
          <a:prstGeom prst="rect">
            <a:avLst/>
          </a:prstGeom>
          <a:noFill/>
        </p:spPr>
      </p:pic>
      <p:pic>
        <p:nvPicPr>
          <p:cNvPr id="49" name="Imagen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95570" y="1779751"/>
            <a:ext cx="829409" cy="760395"/>
          </a:xfrm>
          <a:prstGeom prst="rect">
            <a:avLst/>
          </a:prstGeom>
          <a:noFill/>
        </p:spPr>
      </p:pic>
      <p:pic>
        <p:nvPicPr>
          <p:cNvPr id="50" name="Imagen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00224" y="273697"/>
            <a:ext cx="829409" cy="760395"/>
          </a:xfrm>
          <a:prstGeom prst="rect">
            <a:avLst/>
          </a:prstGeom>
          <a:noFill/>
        </p:spPr>
      </p:pic>
      <p:pic>
        <p:nvPicPr>
          <p:cNvPr id="51" name="Imagen 5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188382" y="1048410"/>
            <a:ext cx="829409" cy="760395"/>
          </a:xfrm>
          <a:prstGeom prst="rect">
            <a:avLst/>
          </a:prstGeom>
          <a:noFill/>
        </p:spPr>
      </p:pic>
      <p:pic>
        <p:nvPicPr>
          <p:cNvPr id="52" name="Imagen 5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33236" y="1803019"/>
            <a:ext cx="829409" cy="760395"/>
          </a:xfrm>
          <a:prstGeom prst="rect">
            <a:avLst/>
          </a:prstGeom>
          <a:noFill/>
        </p:spPr>
      </p:pic>
      <p:pic>
        <p:nvPicPr>
          <p:cNvPr id="53" name="Imagen 5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881" y="2091187"/>
            <a:ext cx="829409" cy="760395"/>
          </a:xfrm>
          <a:prstGeom prst="rect">
            <a:avLst/>
          </a:prstGeom>
          <a:noFill/>
        </p:spPr>
      </p:pic>
      <p:pic>
        <p:nvPicPr>
          <p:cNvPr id="54" name="Imagen 5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687" y="3035526"/>
            <a:ext cx="829409" cy="760395"/>
          </a:xfrm>
          <a:prstGeom prst="rect">
            <a:avLst/>
          </a:prstGeom>
          <a:noFill/>
        </p:spPr>
      </p:pic>
      <p:pic>
        <p:nvPicPr>
          <p:cNvPr id="55" name="Imagen 5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678" y="3992398"/>
            <a:ext cx="829409" cy="760395"/>
          </a:xfrm>
          <a:prstGeom prst="rect">
            <a:avLst/>
          </a:prstGeom>
          <a:noFill/>
        </p:spPr>
      </p:pic>
      <p:pic>
        <p:nvPicPr>
          <p:cNvPr id="56" name="Imagen 5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784" y="2103977"/>
            <a:ext cx="829409" cy="760395"/>
          </a:xfrm>
          <a:prstGeom prst="rect">
            <a:avLst/>
          </a:prstGeom>
          <a:noFill/>
        </p:spPr>
      </p:pic>
      <p:pic>
        <p:nvPicPr>
          <p:cNvPr id="57" name="Imagen 5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457" y="3035525"/>
            <a:ext cx="829409" cy="760395"/>
          </a:xfrm>
          <a:prstGeom prst="rect">
            <a:avLst/>
          </a:prstGeom>
          <a:noFill/>
        </p:spPr>
      </p:pic>
      <p:pic>
        <p:nvPicPr>
          <p:cNvPr id="58" name="Imagen 5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920" y="3992398"/>
            <a:ext cx="829409" cy="760395"/>
          </a:xfrm>
          <a:prstGeom prst="rect">
            <a:avLst/>
          </a:prstGeom>
          <a:noFill/>
        </p:spPr>
      </p:pic>
      <p:pic>
        <p:nvPicPr>
          <p:cNvPr id="59" name="Imagen 58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1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6974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99888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825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9434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672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69114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0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3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46051" y="53780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222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4605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4605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4605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9965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544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5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2473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0" y="539363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6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709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6017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8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9077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543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057629"/>
              </p:ext>
            </p:extLst>
          </p:nvPr>
        </p:nvGraphicFramePr>
        <p:xfrm>
          <a:off x="8171501" y="1163980"/>
          <a:ext cx="3319338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0197" y="1016762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3" name="Imagen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688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637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3344278" y="119748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107419" y="100755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7" name="Imagen 2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999" y="1279243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489" y="1279243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222142" y="405034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9392314" y="402244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3007569" y="228793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2694151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235549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3966734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469815" y="881493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502740" y="272467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REPARTIR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1336480" y="1914501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DIVIDIR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5127130" y="208634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44" name="Imagen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94940" y="313074"/>
            <a:ext cx="829409" cy="760395"/>
          </a:xfrm>
          <a:prstGeom prst="rect">
            <a:avLst/>
          </a:prstGeom>
          <a:noFill/>
        </p:spPr>
      </p:pic>
      <p:pic>
        <p:nvPicPr>
          <p:cNvPr id="46" name="Imagen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00225" y="1056176"/>
            <a:ext cx="829409" cy="760395"/>
          </a:xfrm>
          <a:prstGeom prst="rect">
            <a:avLst/>
          </a:prstGeom>
          <a:noFill/>
        </p:spPr>
      </p:pic>
      <p:pic>
        <p:nvPicPr>
          <p:cNvPr id="49" name="Imagen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78349" y="1056175"/>
            <a:ext cx="829409" cy="760395"/>
          </a:xfrm>
          <a:prstGeom prst="rect">
            <a:avLst/>
          </a:prstGeom>
          <a:noFill/>
        </p:spPr>
      </p:pic>
      <p:pic>
        <p:nvPicPr>
          <p:cNvPr id="50" name="Imagen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32606" y="336342"/>
            <a:ext cx="829409" cy="760395"/>
          </a:xfrm>
          <a:prstGeom prst="rect">
            <a:avLst/>
          </a:prstGeom>
          <a:noFill/>
        </p:spPr>
      </p:pic>
      <p:pic>
        <p:nvPicPr>
          <p:cNvPr id="51" name="Imagen 5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1362557" y="1803018"/>
            <a:ext cx="829409" cy="760395"/>
          </a:xfrm>
          <a:prstGeom prst="rect">
            <a:avLst/>
          </a:prstGeom>
          <a:noFill/>
        </p:spPr>
      </p:pic>
      <p:pic>
        <p:nvPicPr>
          <p:cNvPr id="52" name="Imagen 5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8996">
            <a:off x="2233236" y="1803019"/>
            <a:ext cx="829409" cy="760395"/>
          </a:xfrm>
          <a:prstGeom prst="rect">
            <a:avLst/>
          </a:prstGeom>
          <a:noFill/>
        </p:spPr>
      </p:pic>
      <p:pic>
        <p:nvPicPr>
          <p:cNvPr id="53" name="Imagen 5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858" y="2146816"/>
            <a:ext cx="829409" cy="760395"/>
          </a:xfrm>
          <a:prstGeom prst="rect">
            <a:avLst/>
          </a:prstGeom>
          <a:noFill/>
        </p:spPr>
      </p:pic>
      <p:pic>
        <p:nvPicPr>
          <p:cNvPr id="54" name="Imagen 5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486" y="3070546"/>
            <a:ext cx="829409" cy="760395"/>
          </a:xfrm>
          <a:prstGeom prst="rect">
            <a:avLst/>
          </a:prstGeom>
          <a:noFill/>
        </p:spPr>
      </p:pic>
      <p:pic>
        <p:nvPicPr>
          <p:cNvPr id="55" name="Imagen 5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892" y="2151089"/>
            <a:ext cx="829409" cy="760395"/>
          </a:xfrm>
          <a:prstGeom prst="rect">
            <a:avLst/>
          </a:prstGeom>
          <a:noFill/>
        </p:spPr>
      </p:pic>
      <p:pic>
        <p:nvPicPr>
          <p:cNvPr id="56" name="Imagen 5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126" y="2145389"/>
            <a:ext cx="829409" cy="760395"/>
          </a:xfrm>
          <a:prstGeom prst="rect">
            <a:avLst/>
          </a:prstGeom>
          <a:noFill/>
        </p:spPr>
      </p:pic>
      <p:pic>
        <p:nvPicPr>
          <p:cNvPr id="57" name="Imagen 5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52" y="3051281"/>
            <a:ext cx="829409" cy="760395"/>
          </a:xfrm>
          <a:prstGeom prst="rect">
            <a:avLst/>
          </a:prstGeom>
          <a:noFill/>
        </p:spPr>
      </p:pic>
      <p:pic>
        <p:nvPicPr>
          <p:cNvPr id="58" name="Imagen 5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999" y="3064520"/>
            <a:ext cx="829409" cy="760395"/>
          </a:xfrm>
          <a:prstGeom prst="rect">
            <a:avLst/>
          </a:prstGeom>
          <a:noFill/>
        </p:spPr>
      </p:pic>
      <p:pic>
        <p:nvPicPr>
          <p:cNvPr id="59" name="Imagen 5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27" y="368436"/>
            <a:ext cx="619124" cy="624177"/>
          </a:xfrm>
          <a:prstGeom prst="rect">
            <a:avLst/>
          </a:prstGeom>
          <a:noFill/>
        </p:spPr>
      </p:pic>
      <p:pic>
        <p:nvPicPr>
          <p:cNvPr id="60" name="Imagen 5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382" y="1317393"/>
            <a:ext cx="619124" cy="624177"/>
          </a:xfrm>
          <a:prstGeom prst="rect">
            <a:avLst/>
          </a:prstGeom>
          <a:noFill/>
        </p:spPr>
      </p:pic>
      <p:sp>
        <p:nvSpPr>
          <p:cNvPr id="61" name="CuadroTexto 60"/>
          <p:cNvSpPr txBox="1"/>
          <p:nvPr/>
        </p:nvSpPr>
        <p:spPr>
          <a:xfrm>
            <a:off x="10564073" y="402244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62" name="Imagen 61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  <p:bldP spid="6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25686" y="59998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1235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4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33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9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23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17188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51333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6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0163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7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179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53853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2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46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9199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6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694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6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1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7760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8772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29412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862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32843" y="65389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443756"/>
            <a:ext cx="615386" cy="6153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230" y="443756"/>
            <a:ext cx="615386" cy="6153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55" y="1143005"/>
            <a:ext cx="615386" cy="61538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71" y="1143005"/>
            <a:ext cx="615386" cy="615386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016" y="387967"/>
            <a:ext cx="590349" cy="671175"/>
          </a:xfrm>
          <a:prstGeom prst="rect">
            <a:avLst/>
          </a:prstGeom>
          <a:noFill/>
        </p:spPr>
      </p:pic>
      <p:pic>
        <p:nvPicPr>
          <p:cNvPr id="16" name="Imagen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65" y="388835"/>
            <a:ext cx="685800" cy="670307"/>
          </a:xfrm>
          <a:prstGeom prst="rect">
            <a:avLst/>
          </a:prstGeom>
          <a:noFill/>
        </p:spPr>
      </p:pic>
      <p:sp>
        <p:nvSpPr>
          <p:cNvPr id="17" name="Flecha derecha 16"/>
          <p:cNvSpPr/>
          <p:nvPr/>
        </p:nvSpPr>
        <p:spPr>
          <a:xfrm>
            <a:off x="2900113" y="858629"/>
            <a:ext cx="818356" cy="5149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4399881" y="911927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82887"/>
              </p:ext>
            </p:extLst>
          </p:nvPr>
        </p:nvGraphicFramePr>
        <p:xfrm>
          <a:off x="7822014" y="1409171"/>
          <a:ext cx="3898153" cy="2744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986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7" name="Imagen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48" y="1502909"/>
            <a:ext cx="590349" cy="671175"/>
          </a:xfrm>
          <a:prstGeom prst="rect">
            <a:avLst/>
          </a:prstGeom>
          <a:noFill/>
        </p:spPr>
      </p:pic>
      <p:pic>
        <p:nvPicPr>
          <p:cNvPr id="28" name="Imagen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721" y="1558442"/>
            <a:ext cx="685800" cy="670307"/>
          </a:xfrm>
          <a:prstGeom prst="rect">
            <a:avLst/>
          </a:prstGeom>
          <a:noFill/>
        </p:spPr>
      </p:pic>
      <p:sp>
        <p:nvSpPr>
          <p:cNvPr id="29" name="CuadroTexto 28"/>
          <p:cNvSpPr txBox="1"/>
          <p:nvPr/>
        </p:nvSpPr>
        <p:spPr>
          <a:xfrm>
            <a:off x="8414448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0383765" y="4110713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2416113"/>
            <a:ext cx="615386" cy="615386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2416113"/>
            <a:ext cx="615386" cy="61538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11" y="3388271"/>
            <a:ext cx="615386" cy="61538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28" y="3388271"/>
            <a:ext cx="615386" cy="615386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3007569" y="250596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36" name="Grupo 35"/>
          <p:cNvGrpSpPr/>
          <p:nvPr/>
        </p:nvGrpSpPr>
        <p:grpSpPr>
          <a:xfrm>
            <a:off x="2940326" y="2912181"/>
            <a:ext cx="3329315" cy="1196788"/>
            <a:chOff x="4461383" y="2649071"/>
            <a:chExt cx="3329315" cy="1196788"/>
          </a:xfrm>
        </p:grpSpPr>
        <p:cxnSp>
          <p:nvCxnSpPr>
            <p:cNvPr id="37" name="Conector recto 36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uadroTexto 38"/>
          <p:cNvSpPr txBox="1"/>
          <p:nvPr/>
        </p:nvSpPr>
        <p:spPr>
          <a:xfrm>
            <a:off x="1586395" y="2573521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74156" y="4184764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41" name="Grupo 40"/>
          <p:cNvGrpSpPr/>
          <p:nvPr/>
        </p:nvGrpSpPr>
        <p:grpSpPr>
          <a:xfrm>
            <a:off x="3052723" y="544611"/>
            <a:ext cx="3329315" cy="1196788"/>
            <a:chOff x="4461383" y="2649071"/>
            <a:chExt cx="3329315" cy="1196788"/>
          </a:xfrm>
        </p:grpSpPr>
        <p:cxnSp>
          <p:nvCxnSpPr>
            <p:cNvPr id="42" name="Conector recto 41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adroTexto 44"/>
          <p:cNvSpPr txBox="1"/>
          <p:nvPr/>
        </p:nvSpPr>
        <p:spPr>
          <a:xfrm>
            <a:off x="1451651" y="1842367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REPARTIR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1337911" y="1829675"/>
            <a:ext cx="351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DIVIDIR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4405240" y="1829675"/>
            <a:ext cx="877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44" name="Imagen 4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17" grpId="0" animBg="1"/>
      <p:bldP spid="17" grpId="1" animBg="1"/>
      <p:bldP spid="17" grpId="2" animBg="1"/>
      <p:bldP spid="25" grpId="0"/>
      <p:bldP spid="25" grpId="1"/>
      <p:bldP spid="25" grpId="2"/>
      <p:bldP spid="25" grpId="3"/>
      <p:bldP spid="29" grpId="0"/>
      <p:bldP spid="30" grpId="0"/>
      <p:bldP spid="35" grpId="0"/>
      <p:bldP spid="39" grpId="0"/>
      <p:bldP spid="40" grpId="0"/>
      <p:bldP spid="45" grpId="0"/>
      <p:bldP spid="45" grpId="1"/>
      <p:bldP spid="47" grpId="0"/>
      <p:bldP spid="48" grpId="0"/>
      <p:bldP spid="48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60121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41296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04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53907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3867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5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030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748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29299" y="11217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9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804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361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70314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818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2063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138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9536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992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8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748" y="475487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7096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5528" y="2052702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934525" y="2458922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748" y="17281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748" y="229619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748" y="293025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699440" y="2047686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22" name="Imagen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028" y="669485"/>
            <a:ext cx="590349" cy="671175"/>
          </a:xfrm>
          <a:prstGeom prst="rect">
            <a:avLst/>
          </a:prstGeom>
          <a:noFill/>
        </p:spPr>
      </p:pic>
      <p:pic>
        <p:nvPicPr>
          <p:cNvPr id="23" name="Imagen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302" y="1530044"/>
            <a:ext cx="685800" cy="670307"/>
          </a:xfrm>
          <a:prstGeom prst="rect">
            <a:avLst/>
          </a:prstGeom>
          <a:noFill/>
        </p:spPr>
      </p:pic>
      <p:pic>
        <p:nvPicPr>
          <p:cNvPr id="24" name="Imagen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78550" y="412359"/>
            <a:ext cx="444713" cy="528936"/>
          </a:xfrm>
          <a:prstGeom prst="rect">
            <a:avLst/>
          </a:prstGeom>
          <a:noFill/>
        </p:spPr>
      </p:pic>
      <p:pic>
        <p:nvPicPr>
          <p:cNvPr id="35" name="Imagen 3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94469" y="418640"/>
            <a:ext cx="444713" cy="528936"/>
          </a:xfrm>
          <a:prstGeom prst="rect">
            <a:avLst/>
          </a:prstGeom>
          <a:noFill/>
        </p:spPr>
      </p:pic>
      <p:pic>
        <p:nvPicPr>
          <p:cNvPr id="36" name="Imagen 3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84055" y="876882"/>
            <a:ext cx="444713" cy="528936"/>
          </a:xfrm>
          <a:prstGeom prst="rect">
            <a:avLst/>
          </a:prstGeom>
          <a:noFill/>
        </p:spPr>
      </p:pic>
      <p:pic>
        <p:nvPicPr>
          <p:cNvPr id="37" name="Imagen 3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99974" y="883163"/>
            <a:ext cx="444713" cy="528936"/>
          </a:xfrm>
          <a:prstGeom prst="rect">
            <a:avLst/>
          </a:prstGeom>
          <a:noFill/>
        </p:spPr>
      </p:pic>
      <p:pic>
        <p:nvPicPr>
          <p:cNvPr id="38" name="Imagen 3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72491" y="1344541"/>
            <a:ext cx="444713" cy="528936"/>
          </a:xfrm>
          <a:prstGeom prst="rect">
            <a:avLst/>
          </a:prstGeom>
          <a:noFill/>
        </p:spPr>
      </p:pic>
      <p:pic>
        <p:nvPicPr>
          <p:cNvPr id="39" name="Imagen 3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88410" y="1350822"/>
            <a:ext cx="444713" cy="528936"/>
          </a:xfrm>
          <a:prstGeom prst="rect">
            <a:avLst/>
          </a:prstGeom>
          <a:noFill/>
        </p:spPr>
      </p:pic>
      <p:pic>
        <p:nvPicPr>
          <p:cNvPr id="40" name="Imagen 3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377996" y="1809064"/>
            <a:ext cx="444713" cy="528936"/>
          </a:xfrm>
          <a:prstGeom prst="rect">
            <a:avLst/>
          </a:prstGeom>
          <a:noFill/>
        </p:spPr>
      </p:pic>
      <p:pic>
        <p:nvPicPr>
          <p:cNvPr id="41" name="Imagen 4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993915" y="1815345"/>
            <a:ext cx="444713" cy="528936"/>
          </a:xfrm>
          <a:prstGeom prst="rect">
            <a:avLst/>
          </a:prstGeom>
          <a:noFill/>
        </p:spPr>
      </p:pic>
      <p:sp>
        <p:nvSpPr>
          <p:cNvPr id="3" name="Flecha derecha 2"/>
          <p:cNvSpPr/>
          <p:nvPr/>
        </p:nvSpPr>
        <p:spPr>
          <a:xfrm>
            <a:off x="1716391" y="1170669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/>
          <p:cNvSpPr txBox="1"/>
          <p:nvPr/>
        </p:nvSpPr>
        <p:spPr>
          <a:xfrm>
            <a:off x="3054388" y="3714722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43" name="Imagen 4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088648" y="760695"/>
            <a:ext cx="444713" cy="528936"/>
          </a:xfrm>
          <a:prstGeom prst="rect">
            <a:avLst/>
          </a:prstGeom>
          <a:noFill/>
        </p:spPr>
      </p:pic>
      <p:pic>
        <p:nvPicPr>
          <p:cNvPr id="44" name="Imagen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633670" y="760367"/>
            <a:ext cx="444713" cy="528936"/>
          </a:xfrm>
          <a:prstGeom prst="rect">
            <a:avLst/>
          </a:prstGeom>
          <a:noFill/>
        </p:spPr>
      </p:pic>
      <p:pic>
        <p:nvPicPr>
          <p:cNvPr id="45" name="Imagen 4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172580" y="745854"/>
            <a:ext cx="444713" cy="528936"/>
          </a:xfrm>
          <a:prstGeom prst="rect">
            <a:avLst/>
          </a:prstGeom>
          <a:noFill/>
        </p:spPr>
      </p:pic>
      <p:pic>
        <p:nvPicPr>
          <p:cNvPr id="46" name="Imagen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711035" y="760368"/>
            <a:ext cx="444713" cy="528936"/>
          </a:xfrm>
          <a:prstGeom prst="rect">
            <a:avLst/>
          </a:prstGeom>
          <a:noFill/>
        </p:spPr>
      </p:pic>
      <p:pic>
        <p:nvPicPr>
          <p:cNvPr id="47" name="Imagen 4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116640" y="1515807"/>
            <a:ext cx="444713" cy="528936"/>
          </a:xfrm>
          <a:prstGeom prst="rect">
            <a:avLst/>
          </a:prstGeom>
          <a:noFill/>
        </p:spPr>
      </p:pic>
      <p:pic>
        <p:nvPicPr>
          <p:cNvPr id="48" name="Imagen 4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4661662" y="1515479"/>
            <a:ext cx="444713" cy="528936"/>
          </a:xfrm>
          <a:prstGeom prst="rect">
            <a:avLst/>
          </a:prstGeom>
          <a:noFill/>
        </p:spPr>
      </p:pic>
      <p:pic>
        <p:nvPicPr>
          <p:cNvPr id="49" name="Imagen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200572" y="1500966"/>
            <a:ext cx="444713" cy="528936"/>
          </a:xfrm>
          <a:prstGeom prst="rect">
            <a:avLst/>
          </a:prstGeom>
          <a:noFill/>
        </p:spPr>
      </p:pic>
      <p:pic>
        <p:nvPicPr>
          <p:cNvPr id="50" name="Imagen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881">
            <a:off x="5739027" y="1515480"/>
            <a:ext cx="444713" cy="528936"/>
          </a:xfrm>
          <a:prstGeom prst="rect">
            <a:avLst/>
          </a:prstGeom>
          <a:noFill/>
        </p:spPr>
      </p:pic>
      <p:sp>
        <p:nvSpPr>
          <p:cNvPr id="51" name="CuadroTexto 50"/>
          <p:cNvSpPr txBox="1"/>
          <p:nvPr/>
        </p:nvSpPr>
        <p:spPr>
          <a:xfrm>
            <a:off x="818495" y="5441155"/>
            <a:ext cx="5687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/>
              <a:t>DIVIDIR = REPARTIR</a:t>
            </a:r>
          </a:p>
        </p:txBody>
      </p:sp>
      <p:pic>
        <p:nvPicPr>
          <p:cNvPr id="52" name="Imagen 5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399250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4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3" grpId="0" animBg="1"/>
      <p:bldP spid="42" grpId="0"/>
      <p:bldP spid="5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99561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1630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353246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319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692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295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5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30443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5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9835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0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0404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3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417746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0" y="539920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9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1778" y="293442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24845" y="53857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478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163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40309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234474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6009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7837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539117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1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6" y="539035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493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32196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32196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32196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9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25344" y="29280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  <p:pic>
        <p:nvPicPr>
          <p:cNvPr id="22" name="Imagen 2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2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9962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06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2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33260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538931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2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304433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TOTES LES TAULES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5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17246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9199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2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25344" y="29280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  <p:pic>
        <p:nvPicPr>
          <p:cNvPr id="22" name="Imagen 2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538804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35361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294740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11167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748" y="538982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0163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70314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818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295367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9921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535654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748" y="47722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2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1788" y="294127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53862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6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41744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9133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18748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04894" y="113241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04894" y="173121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04894" y="477154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04894" y="232500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748" y="35404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748" y="415290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537498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04894" y="29370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</p:spTree>
    <p:extLst>
      <p:ext uri="{BB962C8B-B14F-4D97-AF65-F5344CB8AC3E}">
        <p14:creationId xmlns:p14="http://schemas.microsoft.com/office/powerpoint/2010/main" val="8966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539076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353867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3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25686" y="599989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  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21235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474765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35073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1" y="294044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11334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18341" y="23293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356041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18341" y="173576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18341" y="416348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23330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32195" y="3532461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413190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536928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2950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8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32195" y="109798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18340" y="5396179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17188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51333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6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14470" y="147447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203467" y="1880699"/>
            <a:ext cx="3329315" cy="1196788"/>
            <a:chOff x="4461383" y="2649071"/>
            <a:chExt cx="3329315" cy="1196788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4488281" y="2649071"/>
              <a:ext cx="13447" cy="11833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461383" y="3818965"/>
              <a:ext cx="3329315" cy="268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uadroTexto 10"/>
          <p:cNvSpPr txBox="1"/>
          <p:nvPr/>
        </p:nvSpPr>
        <p:spPr>
          <a:xfrm>
            <a:off x="8132195" y="508957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18341" y="356114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118341" y="5405028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132195" y="111292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8341" y="4168616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132195" y="2933022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118341" y="4796740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132195" y="1717264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132195" y="2333583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latin typeface="Arial Rounded MT Bold" panose="020F0704030504030204" pitchFamily="34" charset="0"/>
              </a:rPr>
              <a:t>  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18341" y="5978435"/>
            <a:ext cx="272934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 </a:t>
            </a:r>
            <a:r>
              <a:rPr lang="es-ES" sz="2800" dirty="0">
                <a:latin typeface="Arial Rounded MT Bold" panose="020F0704030504030204" pitchFamily="34" charset="0"/>
              </a:rPr>
              <a:t>  </a:t>
            </a:r>
            <a:r>
              <a:rPr lang="es-ES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r>
              <a:rPr lang="es-ES" sz="2800" dirty="0">
                <a:latin typeface="Arial Rounded MT Bold" panose="020F0704030504030204" pitchFamily="34" charset="0"/>
              </a:rPr>
              <a:t>   </a:t>
            </a:r>
            <a:r>
              <a:rPr lang="es-ES" sz="28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r>
              <a:rPr lang="es-ES" sz="2800" dirty="0">
                <a:latin typeface="Arial Rounded MT Bold" panose="020F0704030504030204" pitchFamily="34" charset="0"/>
              </a:rPr>
              <a:t> =   </a:t>
            </a:r>
            <a:r>
              <a:rPr lang="es-E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87818" y="1469463"/>
            <a:ext cx="19563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3390565" y="3136499"/>
            <a:ext cx="10757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63071" y="228600"/>
            <a:ext cx="24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23" name="Imagen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66"/>
          <a:stretch/>
        </p:blipFill>
        <p:spPr bwMode="auto">
          <a:xfrm>
            <a:off x="11106150" y="203741"/>
            <a:ext cx="907659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1" y="6237886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/>
      <p:bldP spid="4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5870</Words>
  <Application>Microsoft Office PowerPoint</Application>
  <PresentationFormat>Panorámica</PresentationFormat>
  <Paragraphs>1509</Paragraphs>
  <Slides>118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118</vt:i4>
      </vt:variant>
    </vt:vector>
  </HeadingPairs>
  <TitlesOfParts>
    <vt:vector size="124" baseType="lpstr">
      <vt:lpstr>Arial</vt:lpstr>
      <vt:lpstr>Arial Rounded MT Bold</vt:lpstr>
      <vt:lpstr>Calibri</vt:lpstr>
      <vt:lpstr>Calibri Light</vt:lpstr>
      <vt:lpstr>Tahoma</vt:lpstr>
      <vt:lpstr>Tema de Office</vt:lpstr>
      <vt:lpstr>Presentación de PowerPoint</vt:lpstr>
      <vt:lpstr>TAULA  DEL 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TOTES LES TAULES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HP</cp:lastModifiedBy>
  <cp:revision>49</cp:revision>
  <dcterms:created xsi:type="dcterms:W3CDTF">2019-02-02T12:21:19Z</dcterms:created>
  <dcterms:modified xsi:type="dcterms:W3CDTF">2022-01-26T15:51:42Z</dcterms:modified>
</cp:coreProperties>
</file>