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GNssQoZfYX5bSeTvEWAmow==" hashData="/rPHlJKx6acjEMk1pHF4O7qzMOLj+mnKbjggvjiUKjuYTwaOE9lofJZuRX2vtgslEx/HlkxzrLiqg/ZlUPg+hw=="/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gKGPYX5CAci4/d3IaEqvMwuIJq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1" name="Google Shape;2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64" name="Google Shape;2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1693815" y="1241318"/>
            <a:ext cx="8804365" cy="354233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 RE</a:t>
            </a:r>
            <a:r>
              <a:rPr lang="ca-ES" sz="4800" i="1">
                <a:solidFill>
                  <a:srgbClr val="FFFFFF"/>
                </a:solidFill>
              </a:rPr>
              <a:t>G</a:t>
            </a:r>
            <a:r>
              <a:rPr lang="ca-ES" sz="4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 ANIMAL</a:t>
            </a:r>
            <a:endParaRPr sz="1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2947984" y="5937437"/>
            <a:ext cx="6296025" cy="409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Autor pictogram</a:t>
            </a:r>
            <a:r>
              <a:rPr lang="ca-ES" sz="1000" b="1" i="1">
                <a:latin typeface="Tahoma"/>
                <a:ea typeface="Tahoma"/>
                <a:cs typeface="Tahoma"/>
                <a:sym typeface="Tahoma"/>
              </a:rPr>
              <a:t>e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s:</a:t>
            </a:r>
            <a:r>
              <a:rPr lang="ca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Sergio Palao 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Proced</a:t>
            </a:r>
            <a:r>
              <a:rPr lang="ca-ES" sz="1000" b="1" i="1">
                <a:latin typeface="Tahoma"/>
                <a:ea typeface="Tahoma"/>
                <a:cs typeface="Tahoma"/>
                <a:sym typeface="Tahoma"/>
              </a:rPr>
              <a:t>è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ncia:</a:t>
            </a:r>
            <a:r>
              <a:rPr lang="ca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ARASAAC (http://arasaac.org) 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Lic</a:t>
            </a:r>
            <a:r>
              <a:rPr lang="ca-ES" sz="1000" b="1" i="1">
                <a:latin typeface="Tahoma"/>
                <a:ea typeface="Tahoma"/>
                <a:cs typeface="Tahoma"/>
                <a:sym typeface="Tahoma"/>
              </a:rPr>
              <a:t>è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ncia:</a:t>
            </a:r>
            <a:r>
              <a:rPr lang="ca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CC (BY-NC-SA)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Propie</a:t>
            </a:r>
            <a:r>
              <a:rPr lang="ca-ES" sz="1000" b="1" i="1">
                <a:latin typeface="Tahoma"/>
                <a:ea typeface="Tahoma"/>
                <a:cs typeface="Tahoma"/>
                <a:sym typeface="Tahoma"/>
              </a:rPr>
              <a:t>tat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r>
              <a:rPr lang="ca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Gobierno de Aragón 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Edita</a:t>
            </a:r>
            <a:r>
              <a:rPr lang="ca-ES" sz="1000" b="1" i="1">
                <a:latin typeface="Tahoma"/>
                <a:ea typeface="Tahoma"/>
                <a:cs typeface="Tahoma"/>
                <a:sym typeface="Tahoma"/>
              </a:rPr>
              <a:t>t</a:t>
            </a:r>
            <a:r>
              <a:rPr lang="ca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 Fundación ADIMIR.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1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10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10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10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10"/>
          <p:cNvSpPr txBox="1"/>
          <p:nvPr/>
        </p:nvSpPr>
        <p:spPr>
          <a:xfrm>
            <a:off x="1881068" y="1742819"/>
            <a:ext cx="836864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ELS ANIMALS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 txBox="1"/>
          <p:nvPr/>
        </p:nvSpPr>
        <p:spPr>
          <a:xfrm>
            <a:off x="1470992" y="2859762"/>
            <a:ext cx="914399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REPRODUCIÓ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a-ES" sz="5400" i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COM NEIXEN...</a:t>
            </a: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0" name="Google Shape;200;p11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01" name="Google Shape;201;p11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02" name="Google Shape;202;p11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03" name="Google Shape;203;p11"/>
          <p:cNvSpPr txBox="1"/>
          <p:nvPr/>
        </p:nvSpPr>
        <p:spPr>
          <a:xfrm>
            <a:off x="1684513" y="605670"/>
            <a:ext cx="903649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OVÍPARS</a:t>
            </a:r>
            <a:endParaRPr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NEIXEN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DELS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OUS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4635" y="2596344"/>
            <a:ext cx="2132856" cy="213285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4">
            <a:alphaModFix/>
          </a:blip>
          <a:srcRect l="15839" r="23787"/>
          <a:stretch/>
        </p:blipFill>
        <p:spPr>
          <a:xfrm>
            <a:off x="6365032" y="2596344"/>
            <a:ext cx="2392008" cy="213285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06" name="Google Shape;206;p11"/>
          <p:cNvSpPr txBox="1"/>
          <p:nvPr/>
        </p:nvSpPr>
        <p:spPr>
          <a:xfrm>
            <a:off x="3334635" y="4729201"/>
            <a:ext cx="21328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32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Tortugues</a:t>
            </a:r>
            <a:endParaRPr/>
          </a:p>
        </p:txBody>
      </p:sp>
      <p:sp>
        <p:nvSpPr>
          <p:cNvPr id="207" name="Google Shape;207;p11"/>
          <p:cNvSpPr txBox="1"/>
          <p:nvPr/>
        </p:nvSpPr>
        <p:spPr>
          <a:xfrm>
            <a:off x="6494608" y="4729201"/>
            <a:ext cx="21328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32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Pollets</a:t>
            </a:r>
            <a:endParaRPr/>
          </a:p>
        </p:txBody>
      </p:sp>
      <p:pic>
        <p:nvPicPr>
          <p:cNvPr id="208" name="Google Shape;20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Google Shape;213;p12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14" name="Google Shape;214;p12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12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12"/>
          <p:cNvSpPr txBox="1"/>
          <p:nvPr/>
        </p:nvSpPr>
        <p:spPr>
          <a:xfrm>
            <a:off x="1538739" y="539409"/>
            <a:ext cx="9685851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VIVÍPARS</a:t>
            </a:r>
            <a:endParaRPr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NEIXEN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PANXA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DE LA SEVA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MARE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3240286"/>
            <a:ext cx="3048000" cy="23241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18" name="Google Shape;21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1493" y="3240286"/>
            <a:ext cx="3492500" cy="23241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19" name="Google Shape;21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3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25" name="Google Shape;225;p13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26" name="Google Shape;226;p13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27" name="Google Shape;227;p13"/>
          <p:cNvSpPr txBox="1"/>
          <p:nvPr/>
        </p:nvSpPr>
        <p:spPr>
          <a:xfrm>
            <a:off x="1841311" y="1397326"/>
            <a:ext cx="836864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ELS ANIMALS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3"/>
          <p:cNvSpPr txBox="1"/>
          <p:nvPr/>
        </p:nvSpPr>
        <p:spPr>
          <a:xfrm>
            <a:off x="1431235" y="2514269"/>
            <a:ext cx="914399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VERTEBRATS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a-ES" sz="5400" i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AMB ESQUELET</a:t>
            </a: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8263" y="2744592"/>
            <a:ext cx="1524003" cy="152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" name="Google Shape;235;p14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36" name="Google Shape;236;p14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p14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14"/>
          <p:cNvSpPr/>
          <p:nvPr/>
        </p:nvSpPr>
        <p:spPr>
          <a:xfrm>
            <a:off x="2212501" y="1590916"/>
            <a:ext cx="12436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MAMÍFERS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5372211" y="1590916"/>
            <a:ext cx="5798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AUS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8594428" y="1635465"/>
            <a:ext cx="9309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RÈPTILS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4"/>
          <p:cNvSpPr/>
          <p:nvPr/>
        </p:nvSpPr>
        <p:spPr>
          <a:xfrm>
            <a:off x="2304770" y="3853882"/>
            <a:ext cx="9925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AMFIBIS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4"/>
          <p:cNvSpPr/>
          <p:nvPr/>
        </p:nvSpPr>
        <p:spPr>
          <a:xfrm>
            <a:off x="5480708" y="3804997"/>
            <a:ext cx="8644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PEIXOS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3972" y="2080083"/>
            <a:ext cx="1902117" cy="145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2726" y="2028263"/>
            <a:ext cx="1737511" cy="156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2124" y="4240563"/>
            <a:ext cx="1771198" cy="140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 rotWithShape="1">
          <a:blip r:embed="rId6">
            <a:alphaModFix/>
          </a:blip>
          <a:srcRect r="31100" b="13502"/>
          <a:stretch/>
        </p:blipFill>
        <p:spPr>
          <a:xfrm>
            <a:off x="1907498" y="4287144"/>
            <a:ext cx="1723344" cy="129363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47" name="Google Shape;247;p14"/>
          <p:cNvPicPr preferRelativeResize="0"/>
          <p:nvPr/>
        </p:nvPicPr>
        <p:blipFill rotWithShape="1">
          <a:blip r:embed="rId7">
            <a:alphaModFix/>
          </a:blip>
          <a:srcRect l="9050" r="9837"/>
          <a:stretch/>
        </p:blipFill>
        <p:spPr>
          <a:xfrm>
            <a:off x="8100092" y="2102241"/>
            <a:ext cx="1901583" cy="132102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48" name="Google Shape;248;p14"/>
          <p:cNvSpPr/>
          <p:nvPr/>
        </p:nvSpPr>
        <p:spPr>
          <a:xfrm>
            <a:off x="1721941" y="1011910"/>
            <a:ext cx="8135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HI HA 5 GRUPS.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4" name="Google Shape;254;p15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55" name="Google Shape;255;p15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15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57" name="Google Shape;257;p15"/>
          <p:cNvSpPr txBox="1"/>
          <p:nvPr/>
        </p:nvSpPr>
        <p:spPr>
          <a:xfrm>
            <a:off x="1642529" y="1597045"/>
            <a:ext cx="836864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ELS ANIMALS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1232453" y="2713988"/>
            <a:ext cx="914399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INVERTEBRATS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a-ES" sz="5400" i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SENSE ESQUELET</a:t>
            </a: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7173" y="3058770"/>
            <a:ext cx="1524003" cy="152400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/>
          <p:nvPr/>
        </p:nvSpPr>
        <p:spPr>
          <a:xfrm>
            <a:off x="8791973" y="3172659"/>
            <a:ext cx="914400" cy="914400"/>
          </a:xfrm>
          <a:prstGeom prst="mathMultiply">
            <a:avLst>
              <a:gd name="adj1" fmla="val 4402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Google Shape;266;p16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16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16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69" name="Google Shape;269;p16"/>
          <p:cNvSpPr/>
          <p:nvPr/>
        </p:nvSpPr>
        <p:spPr>
          <a:xfrm>
            <a:off x="2477544" y="1656442"/>
            <a:ext cx="10994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CNIDARIS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6"/>
          <p:cNvSpPr/>
          <p:nvPr/>
        </p:nvSpPr>
        <p:spPr>
          <a:xfrm>
            <a:off x="5370174" y="1656442"/>
            <a:ext cx="11608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ANÈL.LIDS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8034469" y="1700991"/>
            <a:ext cx="14923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ARTRÒPODES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6"/>
          <p:cNvSpPr/>
          <p:nvPr/>
        </p:nvSpPr>
        <p:spPr>
          <a:xfrm>
            <a:off x="2368668" y="4051906"/>
            <a:ext cx="12850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MOL·LUSCS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16"/>
          <p:cNvPicPr preferRelativeResize="0"/>
          <p:nvPr/>
        </p:nvPicPr>
        <p:blipFill rotWithShape="1">
          <a:blip r:embed="rId3">
            <a:alphaModFix/>
          </a:blip>
          <a:srcRect l="21020" r="8420"/>
          <a:stretch/>
        </p:blipFill>
        <p:spPr>
          <a:xfrm>
            <a:off x="2203241" y="2009877"/>
            <a:ext cx="1708665" cy="136417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74" name="Google Shape;274;p16"/>
          <p:cNvPicPr preferRelativeResize="0"/>
          <p:nvPr/>
        </p:nvPicPr>
        <p:blipFill rotWithShape="1">
          <a:blip r:embed="rId4">
            <a:alphaModFix/>
          </a:blip>
          <a:srcRect l="7051" r="5254"/>
          <a:stretch/>
        </p:blipFill>
        <p:spPr>
          <a:xfrm>
            <a:off x="5114955" y="2070323"/>
            <a:ext cx="1593556" cy="130835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75" name="Google Shape;275;p16"/>
          <p:cNvPicPr preferRelativeResize="0"/>
          <p:nvPr/>
        </p:nvPicPr>
        <p:blipFill rotWithShape="1">
          <a:blip r:embed="rId5">
            <a:alphaModFix/>
          </a:blip>
          <a:srcRect l="5439" r="6847"/>
          <a:stretch/>
        </p:blipFill>
        <p:spPr>
          <a:xfrm>
            <a:off x="7962463" y="2091216"/>
            <a:ext cx="1665138" cy="126559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76" name="Google Shape;27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1129" y="4421238"/>
            <a:ext cx="1860776" cy="116148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77" name="Google Shape;277;p16"/>
          <p:cNvSpPr/>
          <p:nvPr/>
        </p:nvSpPr>
        <p:spPr>
          <a:xfrm>
            <a:off x="2523900" y="3412783"/>
            <a:ext cx="8521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MEDUSA</a:t>
            </a:r>
            <a:endParaRPr sz="1400" i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6"/>
          <p:cNvSpPr/>
          <p:nvPr/>
        </p:nvSpPr>
        <p:spPr>
          <a:xfrm>
            <a:off x="5586197" y="3420111"/>
            <a:ext cx="4876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CUC</a:t>
            </a:r>
            <a:endParaRPr sz="1400" i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6"/>
          <p:cNvSpPr/>
          <p:nvPr/>
        </p:nvSpPr>
        <p:spPr>
          <a:xfrm>
            <a:off x="8178486" y="3446871"/>
            <a:ext cx="12961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CRANC</a:t>
            </a:r>
            <a:endParaRPr sz="1400" i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6"/>
          <p:cNvSpPr/>
          <p:nvPr/>
        </p:nvSpPr>
        <p:spPr>
          <a:xfrm>
            <a:off x="2248743" y="5582723"/>
            <a:ext cx="12961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CARGOL</a:t>
            </a:r>
            <a:endParaRPr sz="1400" i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6"/>
          <p:cNvSpPr/>
          <p:nvPr/>
        </p:nvSpPr>
        <p:spPr>
          <a:xfrm>
            <a:off x="1986984" y="1197440"/>
            <a:ext cx="8135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HI HA 4 GRUPS.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2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7" name="Google Shape;97;p2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8" name="Google Shape;98;p2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2"/>
          <p:cNvSpPr txBox="1"/>
          <p:nvPr/>
        </p:nvSpPr>
        <p:spPr>
          <a:xfrm>
            <a:off x="1891885" y="1703067"/>
            <a:ext cx="836864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b="0" i="0" u="sng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ELS ANIMALS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481809" y="2820010"/>
            <a:ext cx="914399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NUTRICIÓ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a-ES" sz="5400" b="0" i="1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QUÈ MENGEN ELS ANIMALS</a:t>
            </a:r>
            <a:r>
              <a:rPr lang="ca-ES" sz="60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l="1688" t="3753" r="4063" b="5992"/>
          <a:stretch/>
        </p:blipFill>
        <p:spPr>
          <a:xfrm>
            <a:off x="10534850" y="351657"/>
            <a:ext cx="1238865" cy="663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Google Shape;106;p3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3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3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3"/>
          <p:cNvSpPr txBox="1"/>
          <p:nvPr/>
        </p:nvSpPr>
        <p:spPr>
          <a:xfrm>
            <a:off x="1498983" y="372702"/>
            <a:ext cx="903649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HERBÍVORS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MENGEN PLANTES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0096" y="3066037"/>
            <a:ext cx="1728192" cy="129614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 l="6688" r="6687"/>
          <a:stretch/>
        </p:blipFill>
        <p:spPr>
          <a:xfrm>
            <a:off x="6960096" y="4587356"/>
            <a:ext cx="1728192" cy="132068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0456" y="4587355"/>
            <a:ext cx="1728192" cy="127367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5720" y="3075187"/>
            <a:ext cx="1728192" cy="127784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79702" y="1168568"/>
            <a:ext cx="896114" cy="618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45161" y="321334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4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21" name="Google Shape;121;p4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22" name="Google Shape;122;p4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23" name="Google Shape;123;p4"/>
          <p:cNvSpPr txBox="1"/>
          <p:nvPr/>
        </p:nvSpPr>
        <p:spPr>
          <a:xfrm>
            <a:off x="1406218" y="524351"/>
            <a:ext cx="9036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CARNÍVORS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MENGEN ALTRES </a:t>
            </a:r>
            <a:r>
              <a:rPr lang="ca-ES" sz="24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ANIMALS.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688" y="3536576"/>
            <a:ext cx="1889924" cy="144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7688" y="5157192"/>
            <a:ext cx="1800200" cy="141277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6" name="Google Shape;126;p4"/>
          <p:cNvPicPr preferRelativeResize="0"/>
          <p:nvPr/>
        </p:nvPicPr>
        <p:blipFill rotWithShape="1">
          <a:blip r:embed="rId5">
            <a:alphaModFix/>
          </a:blip>
          <a:srcRect r="16401"/>
          <a:stretch/>
        </p:blipFill>
        <p:spPr>
          <a:xfrm>
            <a:off x="6911880" y="3574735"/>
            <a:ext cx="1560384" cy="132631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6">
            <a:alphaModFix/>
          </a:blip>
          <a:srcRect l="10428" r="21869"/>
          <a:stretch/>
        </p:blipFill>
        <p:spPr>
          <a:xfrm>
            <a:off x="6911880" y="5187108"/>
            <a:ext cx="1560384" cy="138286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4252" y="894383"/>
            <a:ext cx="1116023" cy="111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98169" y="27389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5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35" name="Google Shape;135;p5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136;p5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37" name="Google Shape;137;p5"/>
          <p:cNvSpPr txBox="1"/>
          <p:nvPr/>
        </p:nvSpPr>
        <p:spPr>
          <a:xfrm>
            <a:off x="1537253" y="314123"/>
            <a:ext cx="914400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OMNÍVORS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4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MENGEN ANIMALS I PLANTES</a:t>
            </a:r>
            <a:endParaRPr/>
          </a:p>
        </p:txBody>
      </p:sp>
      <p:pic>
        <p:nvPicPr>
          <p:cNvPr id="138" name="Google Shape;138;p5"/>
          <p:cNvPicPr preferRelativeResize="0"/>
          <p:nvPr/>
        </p:nvPicPr>
        <p:blipFill rotWithShape="1">
          <a:blip r:embed="rId3">
            <a:alphaModFix/>
          </a:blip>
          <a:srcRect l="35198"/>
          <a:stretch/>
        </p:blipFill>
        <p:spPr>
          <a:xfrm>
            <a:off x="3791743" y="3485929"/>
            <a:ext cx="1290918" cy="137913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7645" y="3485106"/>
            <a:ext cx="1310509" cy="141676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5">
            <a:alphaModFix/>
          </a:blip>
          <a:srcRect l="4318" r="3949"/>
          <a:stretch/>
        </p:blipFill>
        <p:spPr>
          <a:xfrm>
            <a:off x="3791744" y="5230096"/>
            <a:ext cx="1296144" cy="132253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6">
            <a:alphaModFix/>
          </a:blip>
          <a:srcRect t="3537" b="6046"/>
          <a:stretch/>
        </p:blipFill>
        <p:spPr>
          <a:xfrm>
            <a:off x="6580294" y="5208656"/>
            <a:ext cx="1317859" cy="134397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4670" y="1728907"/>
            <a:ext cx="627628" cy="62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39223" y="1699118"/>
            <a:ext cx="790279" cy="54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6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50" name="Google Shape;150;p6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51" name="Google Shape;151;p6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52" name="Google Shape;152;p6"/>
          <p:cNvSpPr txBox="1"/>
          <p:nvPr/>
        </p:nvSpPr>
        <p:spPr>
          <a:xfrm>
            <a:off x="1934077" y="1795830"/>
            <a:ext cx="836864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ELS ANIMALS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1524001" y="2912773"/>
            <a:ext cx="914399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RELACIÓ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a-ES" sz="5400" i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ES DESPLACEN PER...</a:t>
            </a: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Google Shape;159;p7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60" name="Google Shape;160;p7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61" name="Google Shape;161;p7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62" name="Google Shape;162;p7"/>
          <p:cNvSpPr txBox="1"/>
          <p:nvPr/>
        </p:nvSpPr>
        <p:spPr>
          <a:xfrm>
            <a:off x="1462123" y="661735"/>
            <a:ext cx="903649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TERRESTRES</a:t>
            </a:r>
            <a:endParaRPr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ES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DESPLACEN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PEL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TERRA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8351" y="3295373"/>
            <a:ext cx="4604039" cy="27125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64" name="Google Shape;16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8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8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71" name="Google Shape;171;p8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72" name="Google Shape;172;p8"/>
          <p:cNvSpPr txBox="1"/>
          <p:nvPr/>
        </p:nvSpPr>
        <p:spPr>
          <a:xfrm>
            <a:off x="1591748" y="393636"/>
            <a:ext cx="903649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ACUÀTICS</a:t>
            </a:r>
            <a:endParaRPr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ES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DESPLACEN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L’AIGUA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8"/>
          <p:cNvPicPr preferRelativeResize="0"/>
          <p:nvPr/>
        </p:nvPicPr>
        <p:blipFill rotWithShape="1">
          <a:blip r:embed="rId3">
            <a:alphaModFix/>
          </a:blip>
          <a:srcRect r="14317"/>
          <a:stretch/>
        </p:blipFill>
        <p:spPr>
          <a:xfrm>
            <a:off x="3143672" y="3521914"/>
            <a:ext cx="2663520" cy="206732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74" name="Google Shape;17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6041" y="3515435"/>
            <a:ext cx="2647391" cy="205645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75" name="Google Shape;17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180;p9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81" name="Google Shape;181;p9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82" name="Google Shape;182;p9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9"/>
          <p:cNvSpPr txBox="1"/>
          <p:nvPr/>
        </p:nvSpPr>
        <p:spPr>
          <a:xfrm>
            <a:off x="1578496" y="661735"/>
            <a:ext cx="903649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AERIS</a:t>
            </a:r>
            <a:endParaRPr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ES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DESPLACEN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L’AIRE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0297" y="3229112"/>
            <a:ext cx="3507011" cy="315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Application>Microsoft Office PowerPoint</Application>
  <PresentationFormat>Panorámica</PresentationFormat>
  <Paragraphs>68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Calibri</vt:lpstr>
      <vt:lpstr>Arial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JAVIER VACA ROMAN</dc:creator>
  <cp:lastModifiedBy>FRANCISCO JAVIER VACA ROMAN</cp:lastModifiedBy>
  <cp:revision>3</cp:revision>
  <dcterms:created xsi:type="dcterms:W3CDTF">2022-02-02T19:05:00Z</dcterms:created>
  <dcterms:modified xsi:type="dcterms:W3CDTF">2022-02-28T08:04:23Z</dcterms:modified>
</cp:coreProperties>
</file>