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36" r:id="rId3"/>
    <p:sldId id="266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37" r:id="rId12"/>
    <p:sldId id="361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45" r:id="rId29"/>
    <p:sldId id="362" r:id="rId30"/>
    <p:sldId id="363" r:id="rId31"/>
    <p:sldId id="364" r:id="rId32"/>
    <p:sldId id="365" r:id="rId33"/>
    <p:sldId id="278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407" r:id="rId46"/>
    <p:sldId id="408" r:id="rId47"/>
    <p:sldId id="409" r:id="rId48"/>
    <p:sldId id="410" r:id="rId49"/>
    <p:sldId id="411" r:id="rId50"/>
    <p:sldId id="412" r:id="rId51"/>
    <p:sldId id="413" r:id="rId52"/>
    <p:sldId id="414" r:id="rId5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wZiP0KgeCfWvnauJgkZag==" hashData="qZImca17VyDTupQ4TfhaBa/4ZN+fC+Q4ERIuKjKmMNoqZwyPW6tzFYHUyobQXdhdKv20wzRKSgki8b7NdYsql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0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72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70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88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35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04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40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11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8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2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76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43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351F-6AA9-488C-93F0-EA8D0295C4FE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7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8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42.png"/><Relationship Id="rId4" Type="http://schemas.openxmlformats.org/officeDocument/2006/relationships/image" Target="../media/image2.jpe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3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47.png"/><Relationship Id="rId4" Type="http://schemas.openxmlformats.org/officeDocument/2006/relationships/image" Target="../media/image2.jpe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9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8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52.png"/><Relationship Id="rId4" Type="http://schemas.openxmlformats.org/officeDocument/2006/relationships/image" Target="../media/image2.jpe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53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57.png"/><Relationship Id="rId4" Type="http://schemas.openxmlformats.org/officeDocument/2006/relationships/image" Target="../media/image2.jpe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0.png"/><Relationship Id="rId4" Type="http://schemas.openxmlformats.org/officeDocument/2006/relationships/audio" Target="../media/media13.m4a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2.png"/><Relationship Id="rId4" Type="http://schemas.openxmlformats.org/officeDocument/2006/relationships/audio" Target="../media/media13.m4a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4.png"/><Relationship Id="rId4" Type="http://schemas.openxmlformats.org/officeDocument/2006/relationships/audio" Target="../media/media13.m4a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5.png"/><Relationship Id="rId4" Type="http://schemas.openxmlformats.org/officeDocument/2006/relationships/audio" Target="../media/media13.m4a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12" Type="http://schemas.openxmlformats.org/officeDocument/2006/relationships/image" Target="../media/image8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6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7.png"/><Relationship Id="rId4" Type="http://schemas.openxmlformats.org/officeDocument/2006/relationships/audio" Target="../media/media13.m4a"/><Relationship Id="rId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0.png"/><Relationship Id="rId4" Type="http://schemas.openxmlformats.org/officeDocument/2006/relationships/audio" Target="../media/media13.m4a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2.png"/><Relationship Id="rId4" Type="http://schemas.openxmlformats.org/officeDocument/2006/relationships/audio" Target="../media/media13.m4a"/><Relationship Id="rId9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4.png"/><Relationship Id="rId4" Type="http://schemas.openxmlformats.org/officeDocument/2006/relationships/audio" Target="../media/media13.m4a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6.png"/><Relationship Id="rId4" Type="http://schemas.openxmlformats.org/officeDocument/2006/relationships/audio" Target="../media/media13.m4a"/><Relationship Id="rId9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7.png"/><Relationship Id="rId4" Type="http://schemas.openxmlformats.org/officeDocument/2006/relationships/audio" Target="../media/media13.m4a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image" Target="../media/image55.png"/><Relationship Id="rId9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.png"/><Relationship Id="rId7" Type="http://schemas.openxmlformats.org/officeDocument/2006/relationships/image" Target="../media/image7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0.png"/><Relationship Id="rId5" Type="http://schemas.openxmlformats.org/officeDocument/2006/relationships/image" Target="../media/image77.png"/><Relationship Id="rId10" Type="http://schemas.openxmlformats.org/officeDocument/2006/relationships/image" Target="../media/image81.png"/><Relationship Id="rId4" Type="http://schemas.openxmlformats.org/officeDocument/2006/relationships/image" Target="../media/image62.png"/><Relationship Id="rId9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.png"/><Relationship Id="rId7" Type="http://schemas.openxmlformats.org/officeDocument/2006/relationships/image" Target="../media/image8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6.pn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6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6.pn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8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95.pn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97.pn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99.pn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101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102.pn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60.pn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101.pn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103.pn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60.png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60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60.pn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60.pn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60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3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8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32.png"/><Relationship Id="rId4" Type="http://schemas.openxmlformats.org/officeDocument/2006/relationships/image" Target="../media/image2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3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37.png"/><Relationship Id="rId4" Type="http://schemas.openxmlformats.org/officeDocument/2006/relationships/image" Target="../media/image2.jpe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=""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FEINES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=""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endParaRPr lang="es-ES" sz="11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9C763B7-8A7D-4B6F-B7E1-4D2D1DEF9FB8}"/>
              </a:ext>
            </a:extLst>
          </p:cNvPr>
          <p:cNvSpPr txBox="1"/>
          <p:nvPr/>
        </p:nvSpPr>
        <p:spPr>
          <a:xfrm>
            <a:off x="1970738" y="1024212"/>
            <a:ext cx="3063339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COCINAR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1B3A6A2-C33D-444E-BA1A-7020C421C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41" y="1293674"/>
            <a:ext cx="2520000" cy="2520000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4A139C3F-4C2C-45A3-84A1-DD1EA9A73C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2" y="2243817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DF155FD1-54F2-48FD-BFE7-30640E9698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407" y="3738126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BE1CA559-F044-4B6A-AA88-497C01D09B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88" y="2013674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3B187EBB-5A52-40E6-A54E-6B9B297822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88" y="4278126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5" name="CUI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3" time="1114.6556"/>
                    <p14:bmk name="Marcador 2" time="1251.5431"/>
                    <p14:bmk name="Marcador 1" time="1368.8753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6859" y="59504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3)">
                                          <p:cBhvr>
                                            <p:cTn id="8" dur="996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115)">
                                          <p:cBhvr>
                                            <p:cTn id="8" dur="996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=""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FEINES A LA NATURA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=""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9C763B7-8A7D-4B6F-B7E1-4D2D1DEF9FB8}"/>
              </a:ext>
            </a:extLst>
          </p:cNvPr>
          <p:cNvSpPr txBox="1"/>
          <p:nvPr/>
        </p:nvSpPr>
        <p:spPr>
          <a:xfrm>
            <a:off x="1970738" y="1024212"/>
            <a:ext cx="3762056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RAMADERS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42E96578-EC40-46C1-B88C-EB1655DF6C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77" y="1672401"/>
            <a:ext cx="2520000" cy="25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8B7D55D1-C8F5-4DAB-9D3F-93E3AA002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" y="2386774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A6E970AA-B7B6-49DD-BC64-466C31046A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48" y="239240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9DA4612A-AEC0-45DF-B183-1B1EC3A8D1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34" y="3813674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093571C7-D096-4717-94CF-CC30367499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25" y="4613983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5" name="RAMAD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3" time="821.3252"/>
                    <p14:bmk name="Marcador 2" time="977.7681"/>
                    <p14:bmk name="Marcador 1" time="1075.5449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6859" y="5845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3)">
                                          <p:cBhvr>
                                            <p:cTn id="8" dur="129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821)">
                                          <p:cBhvr>
                                            <p:cTn id="8" dur="129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9C763B7-8A7D-4B6F-B7E1-4D2D1DEF9FB8}"/>
              </a:ext>
            </a:extLst>
          </p:cNvPr>
          <p:cNvSpPr txBox="1"/>
          <p:nvPr/>
        </p:nvSpPr>
        <p:spPr>
          <a:xfrm>
            <a:off x="1970738" y="1024212"/>
            <a:ext cx="3905236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PESCADORS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7E9C0EF-89AF-4567-8F6D-D824702AD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47" y="1702097"/>
            <a:ext cx="2520000" cy="25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E4D0179-1B25-4B91-8FCA-C12E69DCCB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8" y="2193674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880E8D33-468C-48A3-82B6-0CA6B1759B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11" y="4222097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F77C80B-4F6D-4782-94DD-706F68137E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0" y="2193674"/>
            <a:ext cx="1080000" cy="108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60508D3A-4148-4502-86DD-4C3DFCB77C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11" y="3427473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5" name="PESCAD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2" time="891.8434999999999"/>
                    <p14:bmk name="Marcador 1" time="1037.0273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43943" y="5775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8" dur="1347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892)">
                                          <p:cBhvr>
                                            <p:cTn id="8" dur="1347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9C763B7-8A7D-4B6F-B7E1-4D2D1DEF9FB8}"/>
              </a:ext>
            </a:extLst>
          </p:cNvPr>
          <p:cNvSpPr txBox="1"/>
          <p:nvPr/>
        </p:nvSpPr>
        <p:spPr>
          <a:xfrm>
            <a:off x="2510737" y="1024211"/>
            <a:ext cx="2670411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MINERS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721854B-1181-4EBE-88C8-DC091510CB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40" y="1532043"/>
            <a:ext cx="2520000" cy="25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8A50FB33-FB18-4350-97A5-48D8039774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4" y="2733674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B387122C-0D78-4EF3-A592-A3B58A5B58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43" y="4507473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D52CE55D-F54D-4BDD-B58C-B3E30DF7D8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45" y="2193674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F1888BA8-0369-4184-83EA-00F04231F3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38" y="3658387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5" name="MI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996.3356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6859" y="5899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8" dur="107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996)">
                                          <p:cBhvr>
                                            <p:cTn id="8" dur="107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=""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FEINES ALS TALLERS I A LES FÀBRIQUES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=""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132505" y="943757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300615" y="1003234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4EB3111-6F97-4C18-8CB2-DAF0B613E2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1999402"/>
            <a:ext cx="2859195" cy="2859195"/>
          </a:xfrm>
          <a:prstGeom prst="rect">
            <a:avLst/>
          </a:prstGeom>
          <a:ln w="3175">
            <a:noFill/>
          </a:ln>
        </p:spPr>
      </p:pic>
      <p:sp>
        <p:nvSpPr>
          <p:cNvPr id="15" name="Flecha: a la derecha 14">
            <a:extLst>
              <a:ext uri="{FF2B5EF4-FFF2-40B4-BE49-F238E27FC236}">
                <a16:creationId xmlns=""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533789" y="3186683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7E1985D6-6539-46B5-A77B-BCD2EBAFFE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3487" y="2213523"/>
            <a:ext cx="2669591" cy="24309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96" y="1787843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rimeres matèries">
            <a:hlinkClick r:id="" action="ppaction://media"/>
            <a:extLst>
              <a:ext uri="{FF2B5EF4-FFF2-40B4-BE49-F238E27FC236}">
                <a16:creationId xmlns=""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7" name="Productes elaborats">
            <a:hlinkClick r:id="" action="ppaction://media"/>
            <a:extLst>
              <a:ext uri="{FF2B5EF4-FFF2-40B4-BE49-F238E27FC236}">
                <a16:creationId xmlns=""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05617" y="4858597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FUSTA</a:t>
            </a:r>
            <a:endParaRPr lang="es-ES" sz="3200" b="1" i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436640" y="4858597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CADIRA</a:t>
            </a:r>
            <a:endParaRPr lang="es-ES" sz="3200" b="1" i="1" dirty="0"/>
          </a:p>
        </p:txBody>
      </p:sp>
    </p:spTree>
    <p:extLst>
      <p:ext uri="{BB962C8B-B14F-4D97-AF65-F5344CB8AC3E}">
        <p14:creationId xmlns:p14="http://schemas.microsoft.com/office/powerpoint/2010/main" val="18418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1" dur="1997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4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1" dur="1997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4" grpId="0"/>
          <p:bldP spid="1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561222" y="1102376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208367" y="1102376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=""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5DB60B0-7A6F-4466-B9F8-108E36A15D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2" y="2240316"/>
            <a:ext cx="2862000" cy="2862000"/>
          </a:xfrm>
          <a:prstGeom prst="rect">
            <a:avLst/>
          </a:prstGeom>
          <a:ln w="3175"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007C80F4-D8A9-4D24-AAF7-5CFE9EAE09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134" y="2090904"/>
            <a:ext cx="2844000" cy="2844000"/>
          </a:xfrm>
          <a:prstGeom prst="rect">
            <a:avLst/>
          </a:prstGeom>
          <a:ln w="3175">
            <a:noFill/>
          </a:ln>
        </p:spPr>
      </p:pic>
      <p:pic>
        <p:nvPicPr>
          <p:cNvPr id="11" name="Primeres matèries">
            <a:hlinkClick r:id="" action="ppaction://media"/>
            <a:extLst>
              <a:ext uri="{FF2B5EF4-FFF2-40B4-BE49-F238E27FC236}">
                <a16:creationId xmlns=""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3" name="Productes elaborats">
            <a:hlinkClick r:id="" action="ppaction://media"/>
            <a:extLst>
              <a:ext uri="{FF2B5EF4-FFF2-40B4-BE49-F238E27FC236}">
                <a16:creationId xmlns=""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215868" y="4858597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TONYNA</a:t>
            </a:r>
            <a:endParaRPr lang="es-ES" sz="3200" b="1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690757" y="4858597"/>
            <a:ext cx="374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LLAUNA DE TONYNA </a:t>
            </a:r>
            <a:endParaRPr lang="es-ES" sz="3200" b="1" i="1" dirty="0"/>
          </a:p>
        </p:txBody>
      </p:sp>
    </p:spTree>
    <p:extLst>
      <p:ext uri="{BB962C8B-B14F-4D97-AF65-F5344CB8AC3E}">
        <p14:creationId xmlns:p14="http://schemas.microsoft.com/office/powerpoint/2010/main" val="165614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2" dur="1997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4" grpId="0"/>
          <p:bldP spid="1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303121" y="992768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300615" y="992767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=""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482653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26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D737C119-231D-4003-9634-6AA7A052E3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06" y="2094217"/>
            <a:ext cx="2844000" cy="2844000"/>
          </a:xfrm>
          <a:prstGeom prst="rect">
            <a:avLst/>
          </a:prstGeom>
          <a:ln w="3175"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0484B42-0E91-482B-A4AB-582827E020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190" y="2007000"/>
            <a:ext cx="2844000" cy="2844000"/>
          </a:xfrm>
          <a:prstGeom prst="rect">
            <a:avLst/>
          </a:prstGeom>
          <a:ln w="3175">
            <a:noFill/>
          </a:ln>
        </p:spPr>
      </p:pic>
      <p:pic>
        <p:nvPicPr>
          <p:cNvPr id="13" name="Primeres matèries">
            <a:hlinkClick r:id="" action="ppaction://media"/>
            <a:extLst>
              <a:ext uri="{FF2B5EF4-FFF2-40B4-BE49-F238E27FC236}">
                <a16:creationId xmlns=""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6" name="Productes elaborats">
            <a:hlinkClick r:id="" action="ppaction://media"/>
            <a:extLst>
              <a:ext uri="{FF2B5EF4-FFF2-40B4-BE49-F238E27FC236}">
                <a16:creationId xmlns=""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104606" y="4851000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LLANA</a:t>
            </a:r>
            <a:endParaRPr lang="es-ES" sz="3200" b="1" i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436640" y="4858597"/>
            <a:ext cx="193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ROBA</a:t>
            </a:r>
            <a:endParaRPr lang="es-ES" sz="3200" b="1" i="1" dirty="0"/>
          </a:p>
        </p:txBody>
      </p:sp>
    </p:spTree>
    <p:extLst>
      <p:ext uri="{BB962C8B-B14F-4D97-AF65-F5344CB8AC3E}">
        <p14:creationId xmlns:p14="http://schemas.microsoft.com/office/powerpoint/2010/main" val="32489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2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2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303121" y="1048562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447576" y="1048563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=""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923BC03-147E-483F-A0E1-D530584245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48" y="2007000"/>
            <a:ext cx="2844000" cy="2844000"/>
          </a:xfrm>
          <a:prstGeom prst="rect">
            <a:avLst/>
          </a:prstGeom>
          <a:ln w="3175"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5B7B367-E09E-4F7A-832F-A34B1E9E83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14" y="2289500"/>
            <a:ext cx="2279000" cy="2279000"/>
          </a:xfrm>
          <a:prstGeom prst="rect">
            <a:avLst/>
          </a:prstGeom>
          <a:ln w="3175">
            <a:noFill/>
          </a:ln>
        </p:spPr>
      </p:pic>
      <p:pic>
        <p:nvPicPr>
          <p:cNvPr id="11" name="Primeres matèries">
            <a:hlinkClick r:id="" action="ppaction://media"/>
            <a:extLst>
              <a:ext uri="{FF2B5EF4-FFF2-40B4-BE49-F238E27FC236}">
                <a16:creationId xmlns=""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4" name="Productes elaborats">
            <a:hlinkClick r:id="" action="ppaction://media"/>
            <a:extLst>
              <a:ext uri="{FF2B5EF4-FFF2-40B4-BE49-F238E27FC236}">
                <a16:creationId xmlns=""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645250" y="4823282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LLET</a:t>
            </a:r>
            <a:endParaRPr lang="es-ES" sz="3200" b="1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323314" y="4823282"/>
            <a:ext cx="2225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FORMATGE</a:t>
            </a:r>
            <a:endParaRPr lang="es-ES" sz="3200" b="1" i="1" dirty="0"/>
          </a:p>
        </p:txBody>
      </p:sp>
    </p:spTree>
    <p:extLst>
      <p:ext uri="{BB962C8B-B14F-4D97-AF65-F5344CB8AC3E}">
        <p14:creationId xmlns:p14="http://schemas.microsoft.com/office/powerpoint/2010/main" val="210245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6" grpId="0"/>
          <p:bldP spid="1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=""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DIFERENTS TIPUS 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D’OFICIS</a:t>
            </a:r>
            <a:r>
              <a:rPr lang="es-ES" sz="4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=""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303121" y="1048563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566663" y="1048564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=""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74ACE0AC-C132-4A45-89FF-8606098F7F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3" y="1874478"/>
            <a:ext cx="2844000" cy="2844000"/>
          </a:xfrm>
          <a:prstGeom prst="rect">
            <a:avLst/>
          </a:prstGeom>
          <a:ln w="3175"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5" y="1874478"/>
            <a:ext cx="1899081" cy="18990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B15F0459-DCFD-4462-9961-7CB1D27298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5181">
            <a:off x="2080228" y="2965539"/>
            <a:ext cx="770885" cy="770885"/>
          </a:xfrm>
          <a:prstGeom prst="rect">
            <a:avLst/>
          </a:prstGeom>
          <a:ln w="3175">
            <a:noFill/>
          </a:ln>
        </p:spPr>
      </p:pic>
      <p:pic>
        <p:nvPicPr>
          <p:cNvPr id="13" name="Primeres matèries">
            <a:hlinkClick r:id="" action="ppaction://media"/>
            <a:extLst>
              <a:ext uri="{FF2B5EF4-FFF2-40B4-BE49-F238E27FC236}">
                <a16:creationId xmlns=""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6" name="Productes elaborats">
            <a:hlinkClick r:id="" action="ppaction://media"/>
            <a:extLst>
              <a:ext uri="{FF2B5EF4-FFF2-40B4-BE49-F238E27FC236}">
                <a16:creationId xmlns=""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969703" y="4786948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OLIVES</a:t>
            </a:r>
            <a:endParaRPr lang="es-ES" sz="3200" b="1" i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771693" y="4776237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OLI</a:t>
            </a:r>
            <a:endParaRPr lang="es-ES" sz="3200" b="1" i="1" dirty="0"/>
          </a:p>
        </p:txBody>
      </p:sp>
    </p:spTree>
    <p:extLst>
      <p:ext uri="{BB962C8B-B14F-4D97-AF65-F5344CB8AC3E}">
        <p14:creationId xmlns:p14="http://schemas.microsoft.com/office/powerpoint/2010/main" val="33752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1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3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1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3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561222" y="989015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569710" y="989015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=""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8B1657F-92ED-43B7-8BAC-B8E95FD03E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2" y="2316658"/>
            <a:ext cx="2224684" cy="2224684"/>
          </a:xfrm>
          <a:prstGeom prst="rect">
            <a:avLst/>
          </a:prstGeom>
          <a:ln w="3175"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096D5F2-68E4-49D3-A9A9-378FB00053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96" y="1993569"/>
            <a:ext cx="2844000" cy="2844000"/>
          </a:xfrm>
          <a:prstGeom prst="rect">
            <a:avLst/>
          </a:prstGeom>
          <a:ln w="3175">
            <a:noFill/>
          </a:ln>
        </p:spPr>
      </p:pic>
      <p:pic>
        <p:nvPicPr>
          <p:cNvPr id="11" name="Primeres matèries">
            <a:hlinkClick r:id="" action="ppaction://media"/>
            <a:extLst>
              <a:ext uri="{FF2B5EF4-FFF2-40B4-BE49-F238E27FC236}">
                <a16:creationId xmlns=""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4" name="Productes elaborats">
            <a:hlinkClick r:id="" action="ppaction://media"/>
            <a:extLst>
              <a:ext uri="{FF2B5EF4-FFF2-40B4-BE49-F238E27FC236}">
                <a16:creationId xmlns=""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825633" y="4823572"/>
            <a:ext cx="201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PETROLI</a:t>
            </a:r>
            <a:endParaRPr lang="es-ES" sz="3200" b="1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583601" y="4823573"/>
            <a:ext cx="232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PNEUMÀTIC</a:t>
            </a:r>
            <a:endParaRPr lang="es-ES" sz="3200" b="1" i="1" dirty="0"/>
          </a:p>
        </p:txBody>
      </p:sp>
    </p:spTree>
    <p:extLst>
      <p:ext uri="{BB962C8B-B14F-4D97-AF65-F5344CB8AC3E}">
        <p14:creationId xmlns:p14="http://schemas.microsoft.com/office/powerpoint/2010/main" val="33553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6" grpId="0"/>
          <p:bldP spid="1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686661" y="867845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300615" y="867845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=""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5EEBD64-07F7-49EC-A10C-7E21F59482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" y="2327563"/>
            <a:ext cx="2202874" cy="2202874"/>
          </a:xfrm>
          <a:prstGeom prst="rect">
            <a:avLst/>
          </a:prstGeom>
          <a:ln w="3175"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86C74502-97BD-499C-BA1C-EA14775D66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786" y="2219737"/>
            <a:ext cx="2126456" cy="2126456"/>
          </a:xfrm>
          <a:prstGeom prst="rect">
            <a:avLst/>
          </a:prstGeom>
          <a:ln w="3175">
            <a:noFill/>
          </a:ln>
        </p:spPr>
      </p:pic>
      <p:pic>
        <p:nvPicPr>
          <p:cNvPr id="13" name="Primeres matèries">
            <a:hlinkClick r:id="" action="ppaction://media"/>
            <a:extLst>
              <a:ext uri="{FF2B5EF4-FFF2-40B4-BE49-F238E27FC236}">
                <a16:creationId xmlns=""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6" name="Productes elaborats">
            <a:hlinkClick r:id="" action="ppaction://media"/>
            <a:extLst>
              <a:ext uri="{FF2B5EF4-FFF2-40B4-BE49-F238E27FC236}">
                <a16:creationId xmlns=""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152718" y="4736504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BLAT</a:t>
            </a:r>
            <a:endParaRPr lang="es-ES" sz="3200" b="1" i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683741" y="4736504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FARINA</a:t>
            </a:r>
            <a:endParaRPr lang="es-ES" sz="3200" b="1" i="1" dirty="0"/>
          </a:p>
        </p:txBody>
      </p:sp>
    </p:spTree>
    <p:extLst>
      <p:ext uri="{BB962C8B-B14F-4D97-AF65-F5344CB8AC3E}">
        <p14:creationId xmlns:p14="http://schemas.microsoft.com/office/powerpoint/2010/main" val="19957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2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2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639780" y="1048563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356926" y="1048563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=""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05EB5C0-69B3-44CA-875B-8E252D94D6D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0"/>
          <a:stretch/>
        </p:blipFill>
        <p:spPr>
          <a:xfrm>
            <a:off x="1005548" y="2094217"/>
            <a:ext cx="2913951" cy="2844000"/>
          </a:xfrm>
          <a:prstGeom prst="rect">
            <a:avLst/>
          </a:prstGeom>
          <a:ln w="3175"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812B839-D45F-4692-9814-C5EEEDB022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12" y="2094217"/>
            <a:ext cx="2844000" cy="2844000"/>
          </a:xfrm>
          <a:prstGeom prst="rect">
            <a:avLst/>
          </a:prstGeom>
          <a:ln w="3175">
            <a:noFill/>
          </a:ln>
        </p:spPr>
      </p:pic>
      <p:pic>
        <p:nvPicPr>
          <p:cNvPr id="11" name="Primeres matèries">
            <a:hlinkClick r:id="" action="ppaction://media"/>
            <a:extLst>
              <a:ext uri="{FF2B5EF4-FFF2-40B4-BE49-F238E27FC236}">
                <a16:creationId xmlns=""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4" name="Productes elaborats">
            <a:hlinkClick r:id="" action="ppaction://media"/>
            <a:extLst>
              <a:ext uri="{FF2B5EF4-FFF2-40B4-BE49-F238E27FC236}">
                <a16:creationId xmlns=""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446119" y="5106708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SORRA</a:t>
            </a:r>
            <a:endParaRPr lang="es-ES" sz="3200" b="1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683226" y="5106708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VIDRE</a:t>
            </a:r>
            <a:endParaRPr lang="es-ES" sz="3200" b="1" i="1" dirty="0"/>
          </a:p>
        </p:txBody>
      </p:sp>
    </p:spTree>
    <p:extLst>
      <p:ext uri="{BB962C8B-B14F-4D97-AF65-F5344CB8AC3E}">
        <p14:creationId xmlns:p14="http://schemas.microsoft.com/office/powerpoint/2010/main" val="29538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6" grpId="0"/>
          <p:bldP spid="17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160479" y="1149764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520453" y="1149764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=""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74B3263-8986-4B4A-941F-75DF29712E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3"/>
          <a:stretch/>
        </p:blipFill>
        <p:spPr>
          <a:xfrm>
            <a:off x="561220" y="2249316"/>
            <a:ext cx="2844001" cy="2844000"/>
          </a:xfrm>
          <a:prstGeom prst="rect">
            <a:avLst/>
          </a:prstGeom>
          <a:ln w="3175"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88B9335-1CB4-40D9-890F-3FEE53D4D5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97" y="2421093"/>
            <a:ext cx="2080717" cy="2080717"/>
          </a:xfrm>
          <a:prstGeom prst="rect">
            <a:avLst/>
          </a:prstGeom>
          <a:ln w="3175">
            <a:noFill/>
          </a:ln>
        </p:spPr>
      </p:pic>
      <p:pic>
        <p:nvPicPr>
          <p:cNvPr id="13" name="Primeres matèries">
            <a:hlinkClick r:id="" action="ppaction://media"/>
            <a:extLst>
              <a:ext uri="{FF2B5EF4-FFF2-40B4-BE49-F238E27FC236}">
                <a16:creationId xmlns=""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6" name="Productes elaborats">
            <a:hlinkClick r:id="" action="ppaction://media"/>
            <a:extLst>
              <a:ext uri="{FF2B5EF4-FFF2-40B4-BE49-F238E27FC236}">
                <a16:creationId xmlns=""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232188" y="5120187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PELL</a:t>
            </a:r>
            <a:endParaRPr lang="es-ES" sz="3200" b="1" i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057130" y="5120187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BOTES</a:t>
            </a:r>
            <a:endParaRPr lang="es-ES" sz="3200" b="1" i="1" dirty="0"/>
          </a:p>
        </p:txBody>
      </p:sp>
    </p:spTree>
    <p:extLst>
      <p:ext uri="{BB962C8B-B14F-4D97-AF65-F5344CB8AC3E}">
        <p14:creationId xmlns:p14="http://schemas.microsoft.com/office/powerpoint/2010/main" val="18294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2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2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626537" y="1086284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512887" y="1086284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=""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4885F4C1-B349-408A-A6F6-23E2D63F26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0" t="40381"/>
          <a:stretch/>
        </p:blipFill>
        <p:spPr>
          <a:xfrm>
            <a:off x="1583390" y="2634217"/>
            <a:ext cx="1763058" cy="1448018"/>
          </a:xfrm>
          <a:prstGeom prst="rect">
            <a:avLst/>
          </a:prstGeom>
          <a:ln w="3175"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935BD47E-78EC-4614-8B85-B8D0353120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90" y="2059454"/>
            <a:ext cx="2178688" cy="2178688"/>
          </a:xfrm>
          <a:prstGeom prst="rect">
            <a:avLst/>
          </a:prstGeom>
          <a:ln w="3175">
            <a:noFill/>
          </a:ln>
        </p:spPr>
      </p:pic>
      <p:pic>
        <p:nvPicPr>
          <p:cNvPr id="11" name="Primeres matèries">
            <a:hlinkClick r:id="" action="ppaction://media"/>
            <a:extLst>
              <a:ext uri="{FF2B5EF4-FFF2-40B4-BE49-F238E27FC236}">
                <a16:creationId xmlns=""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4" name="Productes elaborats">
            <a:hlinkClick r:id="" action="ppaction://media"/>
            <a:extLst>
              <a:ext uri="{FF2B5EF4-FFF2-40B4-BE49-F238E27FC236}">
                <a16:creationId xmlns=""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413461" y="4680634"/>
            <a:ext cx="193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MINERAL</a:t>
            </a:r>
            <a:endParaRPr lang="es-ES" sz="3200" b="1" i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977405" y="4680634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/>
              <a:t>FERRO</a:t>
            </a:r>
            <a:endParaRPr lang="es-ES" sz="3200" b="1" i="1" dirty="0"/>
          </a:p>
        </p:txBody>
      </p:sp>
      <p:sp>
        <p:nvSpPr>
          <p:cNvPr id="4" name="Rectángulo 3"/>
          <p:cNvSpPr/>
          <p:nvPr/>
        </p:nvSpPr>
        <p:spPr>
          <a:xfrm>
            <a:off x="1413461" y="2286000"/>
            <a:ext cx="431667" cy="53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3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8" grpId="0"/>
          <p:bldP spid="19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=""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FEINES QUE DONEN SERVEI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=""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=""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FEINES ES RELACIONEN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=""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2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DEF9DF12-1AE1-4765-A2F9-441160A9B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64" y="5032305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8D1FC5F5-E471-4027-97F4-0B3ABED06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64" y="355745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23C7AA72-40B5-4606-90FA-BC52A6D93D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64" y="2201766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2C567102-C4C9-4E6F-A2B6-BEBC33927B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4" y="2201766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CD874D1E-9F92-48BA-A3AB-813E669FB5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4" y="355745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7C2F3F9-4518-494A-84F3-8878ED0976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4" y="5146760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Elipse 5">
            <a:extLst>
              <a:ext uri="{FF2B5EF4-FFF2-40B4-BE49-F238E27FC236}">
                <a16:creationId xmlns="" xmlns:a16="http://schemas.microsoft.com/office/drawing/2014/main" id="{DF17E22E-E4EE-4F1B-8128-1C33C46FD91F}"/>
              </a:ext>
            </a:extLst>
          </p:cNvPr>
          <p:cNvSpPr/>
          <p:nvPr/>
        </p:nvSpPr>
        <p:spPr>
          <a:xfrm>
            <a:off x="835890" y="573441"/>
            <a:ext cx="1066799" cy="10156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9110539E-254E-4CF7-A327-A867FC2CBA03}"/>
              </a:ext>
            </a:extLst>
          </p:cNvPr>
          <p:cNvSpPr txBox="1"/>
          <p:nvPr/>
        </p:nvSpPr>
        <p:spPr>
          <a:xfrm>
            <a:off x="727362" y="535218"/>
            <a:ext cx="1283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dirty="0"/>
              <a:t>1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661E1F73-83FF-4EB8-A950-0440E0286C8B}"/>
              </a:ext>
            </a:extLst>
          </p:cNvPr>
          <p:cNvSpPr txBox="1"/>
          <p:nvPr/>
        </p:nvSpPr>
        <p:spPr>
          <a:xfrm>
            <a:off x="3356337" y="708886"/>
            <a:ext cx="4507581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a-ES" sz="4000" dirty="0"/>
              <a:t>PRIMERES MATÈRIES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="" xmlns:a16="http://schemas.microsoft.com/office/drawing/2014/main" id="{5F410E37-1AF4-43E8-B9AA-EA10E44A66FA}"/>
              </a:ext>
            </a:extLst>
          </p:cNvPr>
          <p:cNvSpPr/>
          <p:nvPr/>
        </p:nvSpPr>
        <p:spPr>
          <a:xfrm>
            <a:off x="4780201" y="2425169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Flecha: a la derecha 23">
            <a:extLst>
              <a:ext uri="{FF2B5EF4-FFF2-40B4-BE49-F238E27FC236}">
                <a16:creationId xmlns="" xmlns:a16="http://schemas.microsoft.com/office/drawing/2014/main" id="{AB426D37-C6FD-430A-8E70-FB60560C6822}"/>
              </a:ext>
            </a:extLst>
          </p:cNvPr>
          <p:cNvSpPr/>
          <p:nvPr/>
        </p:nvSpPr>
        <p:spPr>
          <a:xfrm>
            <a:off x="4780201" y="3900023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Flecha: a la derecha 25">
            <a:extLst>
              <a:ext uri="{FF2B5EF4-FFF2-40B4-BE49-F238E27FC236}">
                <a16:creationId xmlns="" xmlns:a16="http://schemas.microsoft.com/office/drawing/2014/main" id="{22659DC4-5EB8-4C79-9557-BC3F0D349789}"/>
              </a:ext>
            </a:extLst>
          </p:cNvPr>
          <p:cNvSpPr/>
          <p:nvPr/>
        </p:nvSpPr>
        <p:spPr>
          <a:xfrm>
            <a:off x="4780201" y="5374877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632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2" grpId="0" animBg="1"/>
      <p:bldP spid="24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2C567102-C4C9-4E6F-A2B6-BEBC33927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77" y="1764105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CD874D1E-9F92-48BA-A3AB-813E669FB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77" y="3238960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7C2F3F9-4518-494A-84F3-8878ED0976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77" y="4771040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Elipse 5">
            <a:extLst>
              <a:ext uri="{FF2B5EF4-FFF2-40B4-BE49-F238E27FC236}">
                <a16:creationId xmlns="" xmlns:a16="http://schemas.microsoft.com/office/drawing/2014/main" id="{DF17E22E-E4EE-4F1B-8128-1C33C46FD91F}"/>
              </a:ext>
            </a:extLst>
          </p:cNvPr>
          <p:cNvSpPr/>
          <p:nvPr/>
        </p:nvSpPr>
        <p:spPr>
          <a:xfrm>
            <a:off x="835890" y="573441"/>
            <a:ext cx="1066799" cy="10156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9110539E-254E-4CF7-A327-A867FC2CBA03}"/>
              </a:ext>
            </a:extLst>
          </p:cNvPr>
          <p:cNvSpPr txBox="1"/>
          <p:nvPr/>
        </p:nvSpPr>
        <p:spPr>
          <a:xfrm>
            <a:off x="727362" y="532151"/>
            <a:ext cx="1283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dirty="0"/>
              <a:t>2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661E1F73-83FF-4EB8-A950-0440E0286C8B}"/>
              </a:ext>
            </a:extLst>
          </p:cNvPr>
          <p:cNvSpPr txBox="1"/>
          <p:nvPr/>
        </p:nvSpPr>
        <p:spPr>
          <a:xfrm>
            <a:off x="4734130" y="729470"/>
            <a:ext cx="2686441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a-ES" sz="4000" dirty="0"/>
              <a:t>FABRICACIÓ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4BBCFF68-C557-4728-8C5A-CA0CA9799D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92" y="2698960"/>
            <a:ext cx="2160000" cy="216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1" name="Flecha: a la derecha 30">
            <a:extLst>
              <a:ext uri="{FF2B5EF4-FFF2-40B4-BE49-F238E27FC236}">
                <a16:creationId xmlns="" xmlns:a16="http://schemas.microsoft.com/office/drawing/2014/main" id="{D86CC68F-8FD3-4236-97EF-397567DE5BF5}"/>
              </a:ext>
            </a:extLst>
          </p:cNvPr>
          <p:cNvSpPr/>
          <p:nvPr/>
        </p:nvSpPr>
        <p:spPr>
          <a:xfrm rot="596781">
            <a:off x="5088087" y="2262067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2" name="Flecha: a la derecha 31">
            <a:extLst>
              <a:ext uri="{FF2B5EF4-FFF2-40B4-BE49-F238E27FC236}">
                <a16:creationId xmlns="" xmlns:a16="http://schemas.microsoft.com/office/drawing/2014/main" id="{73D7A43B-4F26-4668-A010-3FDC28F9DD25}"/>
              </a:ext>
            </a:extLst>
          </p:cNvPr>
          <p:cNvSpPr/>
          <p:nvPr/>
        </p:nvSpPr>
        <p:spPr>
          <a:xfrm>
            <a:off x="5113837" y="3605899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3" name="Flecha: a la derecha 32">
            <a:extLst>
              <a:ext uri="{FF2B5EF4-FFF2-40B4-BE49-F238E27FC236}">
                <a16:creationId xmlns="" xmlns:a16="http://schemas.microsoft.com/office/drawing/2014/main" id="{39FC6535-C5CA-4B35-BB0E-E88BD5ABE324}"/>
              </a:ext>
            </a:extLst>
          </p:cNvPr>
          <p:cNvSpPr/>
          <p:nvPr/>
        </p:nvSpPr>
        <p:spPr>
          <a:xfrm rot="21004767">
            <a:off x="5124551" y="4998643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20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C55BC53-7FE8-449C-B8E3-5879DB56060A}"/>
              </a:ext>
            </a:extLst>
          </p:cNvPr>
          <p:cNvSpPr txBox="1"/>
          <p:nvPr/>
        </p:nvSpPr>
        <p:spPr>
          <a:xfrm>
            <a:off x="2456513" y="865247"/>
            <a:ext cx="3648756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INFERMER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583676F-0BE2-499D-ABC8-20C84FF018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43" y="1576479"/>
            <a:ext cx="2566800" cy="2566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F2368A4-F5C0-46A5-B5C2-1F9030C74E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22" y="273035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FE14F132-5899-4F0F-8F95-BF3C114AFF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91" y="443709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1A53CF47-1EA8-48D1-959E-E4C9A35ED2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46" y="273035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07E536BC-31B2-4517-A247-8F33A2C686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00" y="443709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" name="INFER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2" time="1339.8408"/>
                    <p14:bmk name="Marcador 1" time="1551.3946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29428" y="5869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8" dur="1198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cmd type="call" cmd="playFrom(1.340)">
                                          <p:cBhvr>
                                            <p:cTn id="8" dur="1198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2C567102-C4C9-4E6F-A2B6-BEBC33927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87" y="1816629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CD874D1E-9F92-48BA-A3AB-813E669FB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87" y="3238959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7C2F3F9-4518-494A-84F3-8878ED0976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87" y="4638363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4" name="Grupo 3"/>
          <p:cNvGrpSpPr/>
          <p:nvPr/>
        </p:nvGrpSpPr>
        <p:grpSpPr>
          <a:xfrm>
            <a:off x="727362" y="507528"/>
            <a:ext cx="1283854" cy="1081576"/>
            <a:chOff x="727362" y="507528"/>
            <a:chExt cx="1283854" cy="1081576"/>
          </a:xfrm>
        </p:grpSpPr>
        <p:sp>
          <p:nvSpPr>
            <p:cNvPr id="6" name="Elipse 5">
              <a:extLst>
                <a:ext uri="{FF2B5EF4-FFF2-40B4-BE49-F238E27FC236}">
                  <a16:creationId xmlns="" xmlns:a16="http://schemas.microsoft.com/office/drawing/2014/main" id="{DF17E22E-E4EE-4F1B-8128-1C33C46FD91F}"/>
                </a:ext>
              </a:extLst>
            </p:cNvPr>
            <p:cNvSpPr/>
            <p:nvPr/>
          </p:nvSpPr>
          <p:spPr>
            <a:xfrm>
              <a:off x="835890" y="573441"/>
              <a:ext cx="1066799" cy="10156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="" xmlns:a16="http://schemas.microsoft.com/office/drawing/2014/main" id="{9110539E-254E-4CF7-A327-A867FC2CBA03}"/>
                </a:ext>
              </a:extLst>
            </p:cNvPr>
            <p:cNvSpPr txBox="1"/>
            <p:nvPr/>
          </p:nvSpPr>
          <p:spPr>
            <a:xfrm>
              <a:off x="727362" y="507528"/>
              <a:ext cx="12838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6000" dirty="0"/>
                <a:t>3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661E1F73-83FF-4EB8-A950-0440E0286C8B}"/>
              </a:ext>
            </a:extLst>
          </p:cNvPr>
          <p:cNvSpPr txBox="1"/>
          <p:nvPr/>
        </p:nvSpPr>
        <p:spPr>
          <a:xfrm>
            <a:off x="3782348" y="608037"/>
            <a:ext cx="4766754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a-ES" sz="4000" dirty="0"/>
              <a:t>PRODUCTE ELABORAT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="" xmlns:a16="http://schemas.microsoft.com/office/drawing/2014/main" id="{5F410E37-1AF4-43E8-B9AA-EA10E44A66FA}"/>
              </a:ext>
            </a:extLst>
          </p:cNvPr>
          <p:cNvSpPr/>
          <p:nvPr/>
        </p:nvSpPr>
        <p:spPr>
          <a:xfrm rot="1156873">
            <a:off x="3150432" y="2347856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4BBCFF68-C557-4728-8C5A-CA0CA9799D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25" y="2727122"/>
            <a:ext cx="2160000" cy="216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B37AD256-595F-4DCB-B748-3312C44E76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22" y="3185076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5A609D3F-800D-4F4C-AD78-79EF54D3D9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22" y="1617673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9" name="Imagen 38">
            <a:extLst>
              <a:ext uri="{FF2B5EF4-FFF2-40B4-BE49-F238E27FC236}">
                <a16:creationId xmlns="" xmlns:a16="http://schemas.microsoft.com/office/drawing/2014/main" id="{E503FD48-3D2A-4046-9660-6280E28154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22" y="4638363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0" name="Flecha: a la derecha 39">
            <a:extLst>
              <a:ext uri="{FF2B5EF4-FFF2-40B4-BE49-F238E27FC236}">
                <a16:creationId xmlns="" xmlns:a16="http://schemas.microsoft.com/office/drawing/2014/main" id="{4E88A634-71E8-48CB-9D73-7CF930098D03}"/>
              </a:ext>
            </a:extLst>
          </p:cNvPr>
          <p:cNvSpPr/>
          <p:nvPr/>
        </p:nvSpPr>
        <p:spPr>
          <a:xfrm>
            <a:off x="3174231" y="3648836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" name="Flecha: a la derecha 40">
            <a:extLst>
              <a:ext uri="{FF2B5EF4-FFF2-40B4-BE49-F238E27FC236}">
                <a16:creationId xmlns="" xmlns:a16="http://schemas.microsoft.com/office/drawing/2014/main" id="{8349386D-A90C-4801-B470-F472DB929F76}"/>
              </a:ext>
            </a:extLst>
          </p:cNvPr>
          <p:cNvSpPr/>
          <p:nvPr/>
        </p:nvSpPr>
        <p:spPr>
          <a:xfrm rot="20761998">
            <a:off x="3268541" y="4921142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2" name="Flecha: a la derecha 41">
            <a:extLst>
              <a:ext uri="{FF2B5EF4-FFF2-40B4-BE49-F238E27FC236}">
                <a16:creationId xmlns="" xmlns:a16="http://schemas.microsoft.com/office/drawing/2014/main" id="{2C0674E0-4121-45B7-9E67-A165A891082E}"/>
              </a:ext>
            </a:extLst>
          </p:cNvPr>
          <p:cNvSpPr/>
          <p:nvPr/>
        </p:nvSpPr>
        <p:spPr>
          <a:xfrm rot="20767178">
            <a:off x="7648778" y="2333811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3" name="Flecha: a la derecha 42">
            <a:extLst>
              <a:ext uri="{FF2B5EF4-FFF2-40B4-BE49-F238E27FC236}">
                <a16:creationId xmlns="" xmlns:a16="http://schemas.microsoft.com/office/drawing/2014/main" id="{56D6E5C3-DB8A-4D08-9A43-8EB77F0AC91F}"/>
              </a:ext>
            </a:extLst>
          </p:cNvPr>
          <p:cNvSpPr/>
          <p:nvPr/>
        </p:nvSpPr>
        <p:spPr>
          <a:xfrm>
            <a:off x="7667226" y="3594954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4" name="Flecha: a la derecha 43">
            <a:extLst>
              <a:ext uri="{FF2B5EF4-FFF2-40B4-BE49-F238E27FC236}">
                <a16:creationId xmlns="" xmlns:a16="http://schemas.microsoft.com/office/drawing/2014/main" id="{200F9133-5427-439E-8351-7A023291BB6A}"/>
              </a:ext>
            </a:extLst>
          </p:cNvPr>
          <p:cNvSpPr/>
          <p:nvPr/>
        </p:nvSpPr>
        <p:spPr>
          <a:xfrm rot="1020613">
            <a:off x="7659781" y="4837431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528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727362" y="341213"/>
            <a:ext cx="1283854" cy="1075233"/>
            <a:chOff x="727362" y="513871"/>
            <a:chExt cx="1283854" cy="1075233"/>
          </a:xfrm>
        </p:grpSpPr>
        <p:sp>
          <p:nvSpPr>
            <p:cNvPr id="6" name="Elipse 5">
              <a:extLst>
                <a:ext uri="{FF2B5EF4-FFF2-40B4-BE49-F238E27FC236}">
                  <a16:creationId xmlns="" xmlns:a16="http://schemas.microsoft.com/office/drawing/2014/main" id="{DF17E22E-E4EE-4F1B-8128-1C33C46FD91F}"/>
                </a:ext>
              </a:extLst>
            </p:cNvPr>
            <p:cNvSpPr/>
            <p:nvPr/>
          </p:nvSpPr>
          <p:spPr>
            <a:xfrm>
              <a:off x="835890" y="573441"/>
              <a:ext cx="1066799" cy="10156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="" xmlns:a16="http://schemas.microsoft.com/office/drawing/2014/main" id="{9110539E-254E-4CF7-A327-A867FC2CBA03}"/>
                </a:ext>
              </a:extLst>
            </p:cNvPr>
            <p:cNvSpPr txBox="1"/>
            <p:nvPr/>
          </p:nvSpPr>
          <p:spPr>
            <a:xfrm>
              <a:off x="727362" y="513871"/>
              <a:ext cx="12838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6000" dirty="0"/>
                <a:t>4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661E1F73-83FF-4EB8-A950-0440E0286C8B}"/>
              </a:ext>
            </a:extLst>
          </p:cNvPr>
          <p:cNvSpPr txBox="1"/>
          <p:nvPr/>
        </p:nvSpPr>
        <p:spPr>
          <a:xfrm>
            <a:off x="5570134" y="591671"/>
            <a:ext cx="2705997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a-ES" sz="4000" dirty="0"/>
              <a:t>TRANSPORT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="" xmlns:a16="http://schemas.microsoft.com/office/drawing/2014/main" id="{5F410E37-1AF4-43E8-B9AA-EA10E44A66FA}"/>
              </a:ext>
            </a:extLst>
          </p:cNvPr>
          <p:cNvSpPr/>
          <p:nvPr/>
        </p:nvSpPr>
        <p:spPr>
          <a:xfrm rot="1642562">
            <a:off x="3782061" y="2298037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Flecha: a la derecha 23">
            <a:extLst>
              <a:ext uri="{FF2B5EF4-FFF2-40B4-BE49-F238E27FC236}">
                <a16:creationId xmlns="" xmlns:a16="http://schemas.microsoft.com/office/drawing/2014/main" id="{AB426D37-C6FD-430A-8E70-FB60560C6822}"/>
              </a:ext>
            </a:extLst>
          </p:cNvPr>
          <p:cNvSpPr/>
          <p:nvPr/>
        </p:nvSpPr>
        <p:spPr>
          <a:xfrm>
            <a:off x="3802597" y="3704146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Flecha: a la derecha 25">
            <a:extLst>
              <a:ext uri="{FF2B5EF4-FFF2-40B4-BE49-F238E27FC236}">
                <a16:creationId xmlns="" xmlns:a16="http://schemas.microsoft.com/office/drawing/2014/main" id="{22659DC4-5EB8-4C79-9557-BC3F0D349789}"/>
              </a:ext>
            </a:extLst>
          </p:cNvPr>
          <p:cNvSpPr/>
          <p:nvPr/>
        </p:nvSpPr>
        <p:spPr>
          <a:xfrm rot="19870423">
            <a:off x="3782474" y="5046960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F582DD24-6484-4626-B08B-D6BB9E749E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57" y="3361574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154AE114-3CB9-4CBE-AA57-5B6BE4D32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57" y="1821332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72A6ABC5-9853-42D9-B2CD-073FF92C0C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57" y="4771040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D00915F7-D075-4CA6-8E61-3963DC95B1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34" y="2901332"/>
            <a:ext cx="1787648" cy="17876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7436" y="1821332"/>
            <a:ext cx="1080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7436" y="4771040"/>
            <a:ext cx="1080000" cy="1080000"/>
          </a:xfrm>
          <a:prstGeom prst="rect">
            <a:avLst/>
          </a:prstGeom>
        </p:spPr>
      </p:pic>
      <p:sp>
        <p:nvSpPr>
          <p:cNvPr id="17" name="Flecha: a la derecha 23">
            <a:extLst>
              <a:ext uri="{FF2B5EF4-FFF2-40B4-BE49-F238E27FC236}">
                <a16:creationId xmlns="" xmlns:a16="http://schemas.microsoft.com/office/drawing/2014/main" id="{AB426D37-C6FD-430A-8E70-FB60560C6822}"/>
              </a:ext>
            </a:extLst>
          </p:cNvPr>
          <p:cNvSpPr/>
          <p:nvPr/>
        </p:nvSpPr>
        <p:spPr>
          <a:xfrm>
            <a:off x="8071096" y="3621155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Flecha: a la derecha 21">
            <a:extLst>
              <a:ext uri="{FF2B5EF4-FFF2-40B4-BE49-F238E27FC236}">
                <a16:creationId xmlns="" xmlns:a16="http://schemas.microsoft.com/office/drawing/2014/main" id="{5F410E37-1AF4-43E8-B9AA-EA10E44A66FA}"/>
              </a:ext>
            </a:extLst>
          </p:cNvPr>
          <p:cNvSpPr/>
          <p:nvPr/>
        </p:nvSpPr>
        <p:spPr>
          <a:xfrm rot="1086328">
            <a:off x="8068599" y="5035199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Flecha: a la derecha 25">
            <a:extLst>
              <a:ext uri="{FF2B5EF4-FFF2-40B4-BE49-F238E27FC236}">
                <a16:creationId xmlns="" xmlns:a16="http://schemas.microsoft.com/office/drawing/2014/main" id="{22659DC4-5EB8-4C79-9557-BC3F0D349789}"/>
              </a:ext>
            </a:extLst>
          </p:cNvPr>
          <p:cNvSpPr/>
          <p:nvPr/>
        </p:nvSpPr>
        <p:spPr>
          <a:xfrm rot="20550710">
            <a:off x="8069684" y="2435487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7436" y="3255156"/>
            <a:ext cx="1080000" cy="108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4BBCFF68-C557-4728-8C5A-CA0CA9799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4" y="3151565"/>
            <a:ext cx="1438858" cy="14388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26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4" grpId="0" animBg="1"/>
      <p:bldP spid="26" grpId="0" animBg="1"/>
      <p:bldP spid="17" grpId="0" animBg="1"/>
      <p:bldP spid="19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727362" y="568910"/>
            <a:ext cx="1283854" cy="1020194"/>
            <a:chOff x="727362" y="568910"/>
            <a:chExt cx="1283854" cy="1020194"/>
          </a:xfrm>
        </p:grpSpPr>
        <p:sp>
          <p:nvSpPr>
            <p:cNvPr id="6" name="Elipse 5">
              <a:extLst>
                <a:ext uri="{FF2B5EF4-FFF2-40B4-BE49-F238E27FC236}">
                  <a16:creationId xmlns="" xmlns:a16="http://schemas.microsoft.com/office/drawing/2014/main" id="{DF17E22E-E4EE-4F1B-8128-1C33C46FD91F}"/>
                </a:ext>
              </a:extLst>
            </p:cNvPr>
            <p:cNvSpPr/>
            <p:nvPr/>
          </p:nvSpPr>
          <p:spPr>
            <a:xfrm>
              <a:off x="835890" y="573441"/>
              <a:ext cx="1066799" cy="10156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="" xmlns:a16="http://schemas.microsoft.com/office/drawing/2014/main" id="{9110539E-254E-4CF7-A327-A867FC2CBA03}"/>
                </a:ext>
              </a:extLst>
            </p:cNvPr>
            <p:cNvSpPr txBox="1"/>
            <p:nvPr/>
          </p:nvSpPr>
          <p:spPr>
            <a:xfrm>
              <a:off x="727362" y="568910"/>
              <a:ext cx="12838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6000" dirty="0"/>
                <a:t>5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661E1F73-83FF-4EB8-A950-0440E0286C8B}"/>
              </a:ext>
            </a:extLst>
          </p:cNvPr>
          <p:cNvSpPr txBox="1"/>
          <p:nvPr/>
        </p:nvSpPr>
        <p:spPr>
          <a:xfrm>
            <a:off x="4703650" y="727328"/>
            <a:ext cx="2352247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a-ES" sz="4000" dirty="0" smtClean="0"/>
              <a:t>COMPRAR</a:t>
            </a:r>
            <a:endParaRPr lang="ca-ES" sz="4000" dirty="0"/>
          </a:p>
        </p:txBody>
      </p:sp>
      <p:sp>
        <p:nvSpPr>
          <p:cNvPr id="22" name="Flecha: a la derecha 21">
            <a:extLst>
              <a:ext uri="{FF2B5EF4-FFF2-40B4-BE49-F238E27FC236}">
                <a16:creationId xmlns="" xmlns:a16="http://schemas.microsoft.com/office/drawing/2014/main" id="{5F410E37-1AF4-43E8-B9AA-EA10E44A66FA}"/>
              </a:ext>
            </a:extLst>
          </p:cNvPr>
          <p:cNvSpPr/>
          <p:nvPr/>
        </p:nvSpPr>
        <p:spPr>
          <a:xfrm rot="840314">
            <a:off x="2786010" y="2298037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Flecha: a la derecha 23">
            <a:extLst>
              <a:ext uri="{FF2B5EF4-FFF2-40B4-BE49-F238E27FC236}">
                <a16:creationId xmlns="" xmlns:a16="http://schemas.microsoft.com/office/drawing/2014/main" id="{AB426D37-C6FD-430A-8E70-FB60560C6822}"/>
              </a:ext>
            </a:extLst>
          </p:cNvPr>
          <p:cNvSpPr/>
          <p:nvPr/>
        </p:nvSpPr>
        <p:spPr>
          <a:xfrm>
            <a:off x="2806546" y="3704146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Flecha: a la derecha 25">
            <a:extLst>
              <a:ext uri="{FF2B5EF4-FFF2-40B4-BE49-F238E27FC236}">
                <a16:creationId xmlns="" xmlns:a16="http://schemas.microsoft.com/office/drawing/2014/main" id="{22659DC4-5EB8-4C79-9557-BC3F0D349789}"/>
              </a:ext>
            </a:extLst>
          </p:cNvPr>
          <p:cNvSpPr/>
          <p:nvPr/>
        </p:nvSpPr>
        <p:spPr>
          <a:xfrm rot="20806102">
            <a:off x="2826668" y="5082982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289" y="1835537"/>
            <a:ext cx="1080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689" y="4887609"/>
            <a:ext cx="1080000" cy="1080000"/>
          </a:xfrm>
          <a:prstGeom prst="rect">
            <a:avLst/>
          </a:prstGeom>
        </p:spPr>
      </p:pic>
      <p:sp>
        <p:nvSpPr>
          <p:cNvPr id="17" name="Flecha: a la derecha 23">
            <a:extLst>
              <a:ext uri="{FF2B5EF4-FFF2-40B4-BE49-F238E27FC236}">
                <a16:creationId xmlns="" xmlns:a16="http://schemas.microsoft.com/office/drawing/2014/main" id="{AB426D37-C6FD-430A-8E70-FB60560C6822}"/>
              </a:ext>
            </a:extLst>
          </p:cNvPr>
          <p:cNvSpPr/>
          <p:nvPr/>
        </p:nvSpPr>
        <p:spPr>
          <a:xfrm>
            <a:off x="7084259" y="3633657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9261" y="2956915"/>
            <a:ext cx="1941026" cy="19410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6685" y="2982755"/>
            <a:ext cx="1889345" cy="18893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2689" y="3333040"/>
            <a:ext cx="1052642" cy="10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4" grpId="0" animBg="1"/>
      <p:bldP spid="26" grpId="0" animBg="1"/>
      <p:bldP spid="17" grpId="0" animBg="1"/>
      <p:bldP spid="17" grpId="1" animBg="1"/>
      <p:bldP spid="1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="" xmlns:a16="http://schemas.microsoft.com/office/drawing/2014/main" id="{39ECF2E3-6C73-45EB-8E83-ACF14F19B669}"/>
              </a:ext>
            </a:extLst>
          </p:cNvPr>
          <p:cNvSpPr/>
          <p:nvPr/>
        </p:nvSpPr>
        <p:spPr>
          <a:xfrm>
            <a:off x="1693817" y="1657832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6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ACTIVITATS</a:t>
            </a:r>
            <a:r>
              <a:rPr lang="es-ES" sz="1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8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56376" y="5068047"/>
            <a:ext cx="43201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INJECCIONS</a:t>
            </a:r>
            <a:endParaRPr lang="es-ES" sz="54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051426" y="5049217"/>
            <a:ext cx="3627223" cy="942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ESCALAES</a:t>
            </a:r>
            <a:endParaRPr lang="es-ES" sz="54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69" y="4106731"/>
            <a:ext cx="891985" cy="891985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44259" y="410673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8091BB85-ED19-4887-8630-EB8DA385D2A0}"/>
              </a:ext>
            </a:extLst>
          </p:cNvPr>
          <p:cNvSpPr txBox="1"/>
          <p:nvPr/>
        </p:nvSpPr>
        <p:spPr>
          <a:xfrm>
            <a:off x="3172660" y="3423813"/>
            <a:ext cx="56475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 smtClean="0"/>
              <a:t>L’INFERMER</a:t>
            </a:r>
            <a:r>
              <a:rPr lang="ca-ES" sz="4400" dirty="0"/>
              <a:t> </a:t>
            </a:r>
            <a:r>
              <a:rPr lang="ca-ES" sz="4400" dirty="0" smtClean="0"/>
              <a:t>UTILITZA... </a:t>
            </a:r>
            <a:endParaRPr lang="ca-ES" sz="4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4072" t="3703" r="5566" b="3423"/>
          <a:stretch/>
        </p:blipFill>
        <p:spPr>
          <a:xfrm>
            <a:off x="4784035" y="689112"/>
            <a:ext cx="2385391" cy="2451653"/>
          </a:xfrm>
          <a:prstGeom prst="rect">
            <a:avLst/>
          </a:prstGeom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08333E-7 0 L 0.26771 -0.0467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233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46571" y="5027496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EINES</a:t>
            </a:r>
            <a:endParaRPr lang="es-ES" sz="54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61973" y="5027496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PINZELLS</a:t>
            </a:r>
            <a:endParaRPr lang="es-ES" sz="54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10" y="3870088"/>
            <a:ext cx="1076400" cy="107640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419100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8091BB85-ED19-4887-8630-EB8DA385D2A0}"/>
              </a:ext>
            </a:extLst>
          </p:cNvPr>
          <p:cNvSpPr txBox="1"/>
          <p:nvPr/>
        </p:nvSpPr>
        <p:spPr>
          <a:xfrm>
            <a:off x="3049481" y="3199801"/>
            <a:ext cx="5968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 smtClean="0"/>
              <a:t>EL MENCÀNIC UTILITZA...</a:t>
            </a:r>
            <a:endParaRPr lang="ca-ES" sz="44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8963852F-1987-4428-B913-F317C1481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92" y="461144"/>
            <a:ext cx="2566800" cy="2566800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41317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6 -2.96296E-6 L 0.26927 -0.0791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-395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582341" y="5375790"/>
            <a:ext cx="415807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 smtClean="0">
                <a:ln w="0"/>
              </a:rPr>
              <a:t>L’AEROPORT</a:t>
            </a:r>
            <a:endParaRPr lang="es-ES" sz="40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2637" y="5375790"/>
            <a:ext cx="4293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 smtClean="0">
                <a:ln w="0"/>
              </a:rPr>
              <a:t>EL CINEMA</a:t>
            </a:r>
            <a:endParaRPr lang="es-ES" sz="40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11" y="3931568"/>
            <a:ext cx="1152846" cy="115284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16119" y="422644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F845D360-147F-444A-B5E9-DBFFFE56E5FC}"/>
              </a:ext>
            </a:extLst>
          </p:cNvPr>
          <p:cNvSpPr txBox="1"/>
          <p:nvPr/>
        </p:nvSpPr>
        <p:spPr>
          <a:xfrm>
            <a:off x="2862002" y="3311316"/>
            <a:ext cx="59032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 smtClean="0"/>
              <a:t>EL PILOT D’AVIÓ ESTA A...</a:t>
            </a:r>
            <a:endParaRPr lang="ca-ES" sz="44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70" y="341213"/>
            <a:ext cx="1222643" cy="122264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3453770B-6DE5-4A76-9074-720C14F35B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44" y="591671"/>
            <a:ext cx="2566800" cy="2566800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5558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08333E-6 3.33333E-6 L -0.30625 -0.1210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-606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467600" y="5406908"/>
            <a:ext cx="457177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 smtClean="0">
                <a:ln w="0"/>
              </a:rPr>
              <a:t>MÀNGA</a:t>
            </a:r>
            <a:endParaRPr lang="es-ES" sz="40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0304" y="5408505"/>
            <a:ext cx="4253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 smtClean="0">
                <a:ln w="0"/>
              </a:rPr>
              <a:t>PISSARRA</a:t>
            </a:r>
            <a:endParaRPr lang="es-ES" sz="40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41" y="3944806"/>
            <a:ext cx="1261060" cy="126106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049077" y="434728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2530789" y="3376802"/>
            <a:ext cx="6895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 smtClean="0"/>
              <a:t>EL BOMBER UTILITZA UNA ... </a:t>
            </a:r>
            <a:endParaRPr lang="ca-ES" sz="44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2751" t="1918" r="4879" b="4205"/>
          <a:stretch/>
        </p:blipFill>
        <p:spPr>
          <a:xfrm>
            <a:off x="4731026" y="689113"/>
            <a:ext cx="2438399" cy="24781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9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3.7037E-6 L -0.30443 -0.1282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-641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25279" y="5070602"/>
            <a:ext cx="31796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ESPOSES</a:t>
            </a:r>
            <a:endParaRPr lang="es-E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28709" y="5070602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ESCOMBRES</a:t>
            </a:r>
            <a:endParaRPr lang="es-ES" sz="54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07" y="3998849"/>
            <a:ext cx="1009144" cy="1009144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69136" y="411870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729232A-AA9D-47E5-A238-848720E85BD9}"/>
              </a:ext>
            </a:extLst>
          </p:cNvPr>
          <p:cNvSpPr txBox="1"/>
          <p:nvPr/>
        </p:nvSpPr>
        <p:spPr>
          <a:xfrm>
            <a:off x="3416531" y="3490174"/>
            <a:ext cx="52729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4400" dirty="0" smtClean="0"/>
              <a:t>LA POLICIA UTILITZA.. </a:t>
            </a:r>
            <a:endParaRPr lang="ca-ES" sz="4400" dirty="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7ECA7A8C-844D-4279-8C2A-36F16B985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35" y="499714"/>
            <a:ext cx="2808000" cy="2808000"/>
          </a:xfrm>
          <a:prstGeom prst="rect">
            <a:avLst/>
          </a:prstGeom>
          <a:ln w="28575">
            <a:noFill/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77556E-17 -2.96296E-6 L 0.29688 -0.0317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15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42738" y="5159781"/>
            <a:ext cx="364892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REGADORA</a:t>
            </a:r>
            <a:endParaRPr lang="es-E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8580" y="5159781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MARTELL</a:t>
            </a:r>
            <a:endParaRPr lang="es-ES" sz="54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954" y="3876602"/>
            <a:ext cx="1083258" cy="108325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398494" y="420788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291426" y="3529669"/>
            <a:ext cx="5649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 smtClean="0"/>
              <a:t>EL JARDINER UTILITZA...</a:t>
            </a:r>
            <a:endParaRPr lang="ca-ES" sz="44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2238" t="1667" r="3253" b="1833"/>
          <a:stretch/>
        </p:blipFill>
        <p:spPr>
          <a:xfrm>
            <a:off x="4651513" y="636104"/>
            <a:ext cx="2517914" cy="25709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16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351 -0.0007 L -0.31224 -0.0965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43" y="-479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C55BC53-7FE8-449C-B8E3-5879DB56060A}"/>
              </a:ext>
            </a:extLst>
          </p:cNvPr>
          <p:cNvSpPr txBox="1"/>
          <p:nvPr/>
        </p:nvSpPr>
        <p:spPr>
          <a:xfrm>
            <a:off x="2456513" y="865247"/>
            <a:ext cx="3339953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MECÀNIC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C8405F4-C71B-44D1-B775-D3AEC436A4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5" y="219035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69090BD-9E30-4D17-908D-E8DA1B41C5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66" y="216233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8963852F-1987-4428-B913-F317C14819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87" y="1625997"/>
            <a:ext cx="2566800" cy="2566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B90F3E7A-9420-40B4-911E-D295AC3271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13" y="452218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DC9C8693-7092-4AAE-B47E-423A8E7562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66" y="4176792"/>
            <a:ext cx="1080000" cy="1080000"/>
          </a:xfrm>
          <a:prstGeom prst="rect">
            <a:avLst/>
          </a:prstGeom>
          <a:ln w="6350">
            <a:noFill/>
          </a:ln>
        </p:spPr>
      </p:pic>
      <p:pic>
        <p:nvPicPr>
          <p:cNvPr id="2" name="MECÀN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05.3229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6859" y="5869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8" dur="120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cmd type="call" cmd="playFrom(1.205)">
                                          <p:cBhvr>
                                            <p:cTn id="8" dur="120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55496" y="5081587"/>
            <a:ext cx="45894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n w="0"/>
              </a:rPr>
              <a:t>CONTENIDORS</a:t>
            </a:r>
            <a:endParaRPr lang="es-ES" sz="48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61974" y="4989255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PINTA</a:t>
            </a:r>
            <a:endParaRPr lang="es-ES" sz="54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36" y="3883603"/>
            <a:ext cx="1158577" cy="115857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91079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5C2B9336-D910-48E4-9FFB-45B6B5E20E87}"/>
              </a:ext>
            </a:extLst>
          </p:cNvPr>
          <p:cNvSpPr txBox="1"/>
          <p:nvPr/>
        </p:nvSpPr>
        <p:spPr>
          <a:xfrm>
            <a:off x="2631881" y="3141349"/>
            <a:ext cx="9102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 smtClean="0"/>
              <a:t>EL ESCOMBRIAIRE UTILITZA...</a:t>
            </a:r>
            <a:endParaRPr lang="ca-ES" sz="4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5046" t="1541" r="4167" b="1965"/>
          <a:stretch/>
        </p:blipFill>
        <p:spPr>
          <a:xfrm>
            <a:off x="4757530" y="477078"/>
            <a:ext cx="2319132" cy="2464905"/>
          </a:xfrm>
          <a:prstGeom prst="rect">
            <a:avLst/>
          </a:prstGeom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013 0.00023 L 0.27865 -0.1238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-620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92767" y="4988229"/>
            <a:ext cx="326661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OLLES</a:t>
            </a:r>
            <a:endParaRPr lang="es-ES" sz="54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49450" y="4988229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MARTELL</a:t>
            </a:r>
            <a:endParaRPr lang="es-ES" sz="54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67" y="3947222"/>
            <a:ext cx="979216" cy="9792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3633950" y="3164397"/>
            <a:ext cx="5759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 smtClean="0"/>
              <a:t>EL CUNIER UTILITZA...</a:t>
            </a:r>
            <a:endParaRPr lang="ca-ES" sz="4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4501" t="2200" r="4192" b="2569"/>
          <a:stretch/>
        </p:blipFill>
        <p:spPr>
          <a:xfrm>
            <a:off x="4770782" y="397565"/>
            <a:ext cx="2332383" cy="24384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3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29167E-6 4.07407E-6 L 0.24896 -0.0763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-38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267183" y="5054339"/>
            <a:ext cx="359267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MINERALS</a:t>
            </a:r>
            <a:endParaRPr lang="es-ES" sz="54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27670" y="5124856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VAQUES</a:t>
            </a:r>
            <a:endParaRPr lang="es-ES" sz="54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262" y="4101216"/>
            <a:ext cx="891593" cy="89159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466026" y="410243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87E599B8-4AA2-46E7-A732-749C1074E9A1}"/>
              </a:ext>
            </a:extLst>
          </p:cNvPr>
          <p:cNvSpPr txBox="1"/>
          <p:nvPr/>
        </p:nvSpPr>
        <p:spPr>
          <a:xfrm>
            <a:off x="2072420" y="3322310"/>
            <a:ext cx="7654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 smtClean="0"/>
              <a:t>ELS RAMADERS TREBALL AMB ... </a:t>
            </a:r>
            <a:endParaRPr lang="ca-ES" sz="4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3882" t="2143" r="2009" b="2438"/>
          <a:stretch/>
        </p:blipFill>
        <p:spPr>
          <a:xfrm>
            <a:off x="4704522" y="569843"/>
            <a:ext cx="2438400" cy="2478157"/>
          </a:xfrm>
          <a:prstGeom prst="rect">
            <a:avLst/>
          </a:prstGeom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-4.44444E-6 L -0.29948 -0.0951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476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6896312" y="5024163"/>
            <a:ext cx="51430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XARXA DE PESCA</a:t>
            </a:r>
            <a:endParaRPr lang="es-ES" sz="54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6995" y="5028945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MALETÍ</a:t>
            </a:r>
            <a:endParaRPr lang="es-ES" sz="54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68" y="3704026"/>
            <a:ext cx="1119203" cy="11192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50164" y="41650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683537" y="3284924"/>
            <a:ext cx="6144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 smtClean="0"/>
              <a:t>EL PESCADOR UTILITZA...  </a:t>
            </a:r>
            <a:endParaRPr lang="ca-ES" sz="4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2557" t="2750" r="4357" b="3361"/>
          <a:stretch/>
        </p:blipFill>
        <p:spPr>
          <a:xfrm>
            <a:off x="4757530" y="622852"/>
            <a:ext cx="2411896" cy="2438400"/>
          </a:xfrm>
          <a:prstGeom prst="rect">
            <a:avLst/>
          </a:prstGeom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48148E-6 L -0.27695 -0.1307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-655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PIC</a:t>
            </a:r>
            <a:endParaRPr lang="es-ES" sz="54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TRACTOR</a:t>
            </a:r>
            <a:endParaRPr lang="es-ES" sz="54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67" y="3947222"/>
            <a:ext cx="979216" cy="9792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726504" y="3294660"/>
            <a:ext cx="615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 smtClean="0"/>
              <a:t>ELS MINERS UTILITZEN...</a:t>
            </a:r>
            <a:endParaRPr lang="ca-ES" sz="4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2888" t="2390" r="2703" b="3424"/>
          <a:stretch/>
        </p:blipFill>
        <p:spPr>
          <a:xfrm>
            <a:off x="4306956" y="622852"/>
            <a:ext cx="2544417" cy="2544418"/>
          </a:xfrm>
          <a:prstGeom prst="rect">
            <a:avLst/>
          </a:prstGeom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6029 -0.1069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-534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CADIRA</a:t>
            </a:r>
            <a:endParaRPr lang="es-ES" sz="54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OLI</a:t>
            </a:r>
            <a:endParaRPr lang="es-ES" sz="54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67" y="3947222"/>
            <a:ext cx="979216" cy="9792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726504" y="3294660"/>
            <a:ext cx="653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DE LA FUSTA SURT</a:t>
            </a:r>
            <a:r>
              <a:rPr lang="ca-ES" sz="4400" dirty="0" smtClean="0"/>
              <a:t>...</a:t>
            </a:r>
            <a:endParaRPr lang="ca-ES" sz="4400" dirty="0"/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24EB3111-6F97-4C18-8CB2-DAF0B613E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04" y="435465"/>
            <a:ext cx="2859195" cy="2859195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396570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6029 -0.10695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-53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707432" y="5162661"/>
            <a:ext cx="38968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n w="0"/>
              </a:rPr>
              <a:t>XARXA DE PESCA</a:t>
            </a:r>
            <a:endParaRPr lang="es-ES" sz="36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6995" y="5162662"/>
            <a:ext cx="3672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n w="0"/>
              </a:rPr>
              <a:t>LLAUNA TONYINA</a:t>
            </a:r>
            <a:endParaRPr lang="es-ES" sz="36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68" y="3704026"/>
            <a:ext cx="1119203" cy="11192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50164" y="41650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683537" y="3284924"/>
            <a:ext cx="6144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 smtClean="0"/>
              <a:t>EL PESCADOR UTILITZA...  </a:t>
            </a:r>
            <a:endParaRPr lang="ca-ES" sz="4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4091" t="3260" r="3846" b="3871"/>
          <a:stretch/>
        </p:blipFill>
        <p:spPr>
          <a:xfrm>
            <a:off x="4797287" y="636104"/>
            <a:ext cx="2385391" cy="24118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48148E-6 L -0.29232 -0.1259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-629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707432" y="5162661"/>
            <a:ext cx="38968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n w="0"/>
              </a:rPr>
              <a:t>LLAUNA TONYINA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6995" y="5162662"/>
            <a:ext cx="3672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n w="0"/>
              </a:rPr>
              <a:t>FORMATGE</a:t>
            </a:r>
            <a:endParaRPr lang="es-ES" sz="36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68" y="3704026"/>
            <a:ext cx="1119203" cy="11192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50164" y="41650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683537" y="3284924"/>
            <a:ext cx="3875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DEL PEIX SURT...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2911" t="2623" r="2125" b="16255"/>
          <a:stretch/>
        </p:blipFill>
        <p:spPr>
          <a:xfrm>
            <a:off x="4237529" y="845848"/>
            <a:ext cx="2726872" cy="250150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628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48148E-6 L -0.33151 -0.133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666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VIDRE</a:t>
            </a:r>
            <a:endParaRPr lang="es-ES" sz="54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BUFANDA</a:t>
            </a:r>
            <a:endParaRPr lang="es-ES" sz="54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67" y="3947222"/>
            <a:ext cx="979216" cy="9792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726504" y="3294660"/>
            <a:ext cx="653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DEL LA SORRA SURT...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601" y="591671"/>
            <a:ext cx="2475559" cy="24136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9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6823 -0.1305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-65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PNEUMÀTIC</a:t>
            </a:r>
            <a:endParaRPr lang="es-ES" sz="54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BOTES</a:t>
            </a:r>
            <a:endParaRPr lang="es-ES" sz="54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85" y="4121940"/>
            <a:ext cx="804497" cy="80449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726504" y="3294660"/>
            <a:ext cx="653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DEL LA </a:t>
            </a:r>
            <a:r>
              <a:rPr lang="ca-ES" sz="4400" dirty="0" smtClean="0"/>
              <a:t>PETROLI</a:t>
            </a:r>
            <a:r>
              <a:rPr lang="ca-ES" sz="4400" dirty="0" smtClean="0"/>
              <a:t> </a:t>
            </a:r>
            <a:r>
              <a:rPr lang="ca-ES" sz="4400" dirty="0"/>
              <a:t>SURT...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/>
          <a:srcRect l="866" t="3552" r="7191" b="875"/>
          <a:stretch/>
        </p:blipFill>
        <p:spPr>
          <a:xfrm>
            <a:off x="4653643" y="391886"/>
            <a:ext cx="2628900" cy="27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737 -0.0763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-38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C55BC53-7FE8-449C-B8E3-5879DB56060A}"/>
              </a:ext>
            </a:extLst>
          </p:cNvPr>
          <p:cNvSpPr txBox="1"/>
          <p:nvPr/>
        </p:nvSpPr>
        <p:spPr>
          <a:xfrm>
            <a:off x="2456513" y="865247"/>
            <a:ext cx="4241161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PILOT D’AVIÓ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453770B-6DE5-4A76-9074-720C14F35B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43" y="1604869"/>
            <a:ext cx="2566800" cy="2566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3AD1664-903A-430A-A339-B17AB2A605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30" y="2348269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D8AC3341-306C-4DAE-91F4-C3B24EA69B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66" y="4533702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A83A7E56-3EBE-47B9-98D4-7072374617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01" y="273035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" name="PILOT D'AVI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2" time="1254.3112"/>
                    <p14:bmk name="Marcador 1" time="1480.0873"/>
                  </p14:bmkLst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29775" y="6001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8" dur="145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(1.254)">
                                          <p:cBhvr>
                                            <p:cTn id="8" dur="145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707432" y="5162661"/>
            <a:ext cx="38968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n w="0"/>
              </a:rPr>
              <a:t>MARTELL</a:t>
            </a:r>
            <a:endParaRPr lang="es-ES" sz="36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6995" y="5162662"/>
            <a:ext cx="3672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n w="0"/>
              </a:rPr>
              <a:t>FARINA</a:t>
            </a:r>
            <a:endParaRPr lang="es-ES" sz="36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68" y="3704026"/>
            <a:ext cx="1119203" cy="11192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50164" y="41650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683537" y="3284924"/>
            <a:ext cx="43881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DEL FERRO SURT...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3152" t="2350" r="3193" b="2281"/>
          <a:stretch/>
        </p:blipFill>
        <p:spPr>
          <a:xfrm>
            <a:off x="4282528" y="518207"/>
            <a:ext cx="2677886" cy="27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48148E-6 L -0.33151 -0.133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666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BUFANDA</a:t>
            </a:r>
            <a:endParaRPr lang="es-ES" sz="54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CADIRA</a:t>
            </a:r>
            <a:endParaRPr lang="es-ES" sz="54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85" y="4121940"/>
            <a:ext cx="804497" cy="80449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726504" y="3294660"/>
            <a:ext cx="653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DEL LA </a:t>
            </a:r>
            <a:r>
              <a:rPr lang="ca-ES" sz="4400" dirty="0" smtClean="0"/>
              <a:t>LLANA</a:t>
            </a:r>
            <a:r>
              <a:rPr lang="ca-ES" sz="4400" dirty="0" smtClean="0"/>
              <a:t> </a:t>
            </a:r>
            <a:r>
              <a:rPr lang="ca-ES" sz="4400" dirty="0"/>
              <a:t>SURT...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4111" t="1625" r="5087" b="4147"/>
          <a:stretch/>
        </p:blipFill>
        <p:spPr>
          <a:xfrm>
            <a:off x="4620986" y="277585"/>
            <a:ext cx="2596243" cy="26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737 -0.0763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-38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FARINA</a:t>
            </a:r>
            <a:endParaRPr lang="es-ES" sz="54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n w="0"/>
              </a:rPr>
              <a:t>MARTELL</a:t>
            </a:r>
            <a:endParaRPr lang="es-ES" sz="54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85" y="4121940"/>
            <a:ext cx="804497" cy="80449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726504" y="3294660"/>
            <a:ext cx="653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DEL BLAT SURT...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/>
          <a:srcRect l="1727" t="1474" r="4817" b="3156"/>
          <a:stretch/>
        </p:blipFill>
        <p:spPr>
          <a:xfrm>
            <a:off x="4359728" y="359229"/>
            <a:ext cx="2677885" cy="27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737 -0.0763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-38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6" y="6337487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C55BC53-7FE8-449C-B8E3-5879DB56060A}"/>
              </a:ext>
            </a:extLst>
          </p:cNvPr>
          <p:cNvSpPr txBox="1"/>
          <p:nvPr/>
        </p:nvSpPr>
        <p:spPr>
          <a:xfrm>
            <a:off x="2456513" y="862287"/>
            <a:ext cx="3156633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BOMBER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74AF838-1A41-469C-91BA-BC8D6F8772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43" y="1685076"/>
            <a:ext cx="2566800" cy="2566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D1803009-6E70-4837-A6B6-9A09633354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03" y="1888476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2D8741B7-4BF9-40E1-979D-E837C8815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" y="204455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6075E031-E037-4EBF-8D8E-45E7DF5127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86" y="494788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871305B7-4047-476F-BD38-A0B8505389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88" y="4048652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" name="BOMB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2" time="1109.3232"/>
                    <p14:bmk name="Marcador 1" time="1279.9883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6859" y="5991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8" dur="119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cmd type="call" cmd="playFrom(1.109)">
                                          <p:cBhvr>
                                            <p:cTn id="8" dur="119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4DEAB64-002C-4596-8B3E-5D7E934E6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4A6AEB4-0042-4EB3-9A3A-EADD8C3FE5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32AB02F8-1234-468F-865A-F755DDDE4B89}"/>
              </a:ext>
            </a:extLst>
          </p:cNvPr>
          <p:cNvSpPr txBox="1"/>
          <p:nvPr/>
        </p:nvSpPr>
        <p:spPr>
          <a:xfrm>
            <a:off x="2456513" y="862287"/>
            <a:ext cx="2834430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POLICIA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ECA7A8C-844D-4279-8C2A-36F16B9854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87" y="1333650"/>
            <a:ext cx="2808000" cy="2808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B09FCE1D-200C-4AE3-B9DA-F2EB74EE91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2" y="2333829"/>
            <a:ext cx="1080000" cy="1080000"/>
          </a:xfrm>
          <a:prstGeom prst="rect">
            <a:avLst/>
          </a:prstGeom>
          <a:ln w="19050">
            <a:noFill/>
          </a:ln>
        </p:spPr>
      </p:pic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F86CEF72-F9C4-48F1-A4B4-73F435CE0E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53" y="3936545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9938FB8-ED30-44DB-AC3F-E127D41FDF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87" y="2333828"/>
            <a:ext cx="1080001" cy="1080001"/>
          </a:xfrm>
          <a:prstGeom prst="rect">
            <a:avLst/>
          </a:prstGeom>
          <a:ln w="19050">
            <a:noFill/>
          </a:ln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6FB63192-6211-4916-BEF0-795080B064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4295773"/>
            <a:ext cx="1080000" cy="1080000"/>
          </a:xfrm>
          <a:prstGeom prst="rect">
            <a:avLst/>
          </a:prstGeom>
          <a:ln w="19050">
            <a:noFill/>
          </a:ln>
        </p:spPr>
      </p:pic>
      <p:pic>
        <p:nvPicPr>
          <p:cNvPr id="2" name="POLIC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2" time="1109.3232"/>
                    <p14:bmk name="Marcador 1" time="1215.9889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39487" y="5942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3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8" dur="119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(1.109)">
                                          <p:cBhvr>
                                            <p:cTn id="8" dur="119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4DEAB64-002C-4596-8B3E-5D7E934E6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4A6AEB4-0042-4EB3-9A3A-EADD8C3FE5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32AB02F8-1234-468F-865A-F755DDDE4B89}"/>
              </a:ext>
            </a:extLst>
          </p:cNvPr>
          <p:cNvSpPr txBox="1"/>
          <p:nvPr/>
        </p:nvSpPr>
        <p:spPr>
          <a:xfrm>
            <a:off x="2456513" y="862287"/>
            <a:ext cx="3412794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JARDINER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380920B-E1E0-45DD-8DBC-7579C1CD9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72" y="1245313"/>
            <a:ext cx="2626471" cy="262647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A03E82D-148B-4837-9835-DCD133A0DB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5" y="2018549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64678D15-8F36-4731-9BA3-533EC33C1A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07" y="2558549"/>
            <a:ext cx="1080000" cy="1080000"/>
          </a:xfrm>
          <a:prstGeom prst="rect">
            <a:avLst/>
          </a:prstGeom>
          <a:ln w="9525"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FC6B0A44-7983-4424-90E4-BA773F4BDA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53" y="2588484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48235D1B-8463-426F-9C63-2B279450E6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12" y="4698750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2" name="JARDI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306.062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43943" y="5778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9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8" dur="112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(1.306)">
                                          <p:cBhvr>
                                            <p:cTn id="8" dur="112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9C763B7-8A7D-4B6F-B7E1-4D2D1DEF9FB8}"/>
              </a:ext>
            </a:extLst>
          </p:cNvPr>
          <p:cNvSpPr txBox="1"/>
          <p:nvPr/>
        </p:nvSpPr>
        <p:spPr>
          <a:xfrm>
            <a:off x="1970738" y="1024212"/>
            <a:ext cx="4921732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ESCOMBRAIRE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B7FFED3-653D-43DA-8B2D-FFF405250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862" y="1224237"/>
            <a:ext cx="2520000" cy="25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DFC2BF3-305B-44B0-9F66-F9BD9EAE9D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20" y="2313214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13265A65-9127-4E64-9EFF-586060519E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95" y="4539383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073D574D-707D-46C0-AB1C-A7A11F1F59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92" y="2484237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C1988AA-AFD3-48D9-932D-AF32FEE9F6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70" y="4342463"/>
            <a:ext cx="1015663" cy="1015663"/>
          </a:xfrm>
          <a:prstGeom prst="rect">
            <a:avLst/>
          </a:prstGeom>
          <a:ln w="12700">
            <a:noFill/>
          </a:ln>
        </p:spPr>
      </p:pic>
      <p:pic>
        <p:nvPicPr>
          <p:cNvPr id="5" name="ESCOMBRIAI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3" time="941.8209000000001"/>
                    <p14:bmk name="Marcador 2" time="1088.9805"/>
                    <p14:bmk name="Marcador 1" time="1265.5719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6859" y="5907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3)">
                                          <p:cBhvr>
                                            <p:cTn id="8" dur="2236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942)">
                                          <p:cBhvr>
                                            <p:cTn id="8" dur="2236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259</Words>
  <Application>Microsoft Office PowerPoint</Application>
  <PresentationFormat>Panorámica</PresentationFormat>
  <Paragraphs>137</Paragraphs>
  <Slides>52</Slides>
  <Notes>0</Notes>
  <HiddenSlides>0</HiddenSlides>
  <MMClips>31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ADIMIR</cp:lastModifiedBy>
  <cp:revision>173</cp:revision>
  <dcterms:created xsi:type="dcterms:W3CDTF">2020-04-09T18:31:45Z</dcterms:created>
  <dcterms:modified xsi:type="dcterms:W3CDTF">2022-02-18T18:53:04Z</dcterms:modified>
</cp:coreProperties>
</file>