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4" r:id="rId2"/>
    <p:sldId id="268" r:id="rId3"/>
    <p:sldId id="263" r:id="rId4"/>
    <p:sldId id="262" r:id="rId5"/>
    <p:sldId id="261" r:id="rId6"/>
    <p:sldId id="260" r:id="rId7"/>
    <p:sldId id="269" r:id="rId8"/>
    <p:sldId id="270" r:id="rId9"/>
    <p:sldId id="271" r:id="rId10"/>
    <p:sldId id="272" r:id="rId11"/>
    <p:sldId id="273" r:id="rId12"/>
    <p:sldId id="274" r:id="rId13"/>
    <p:sldId id="267" r:id="rId14"/>
    <p:sldId id="266" r:id="rId15"/>
    <p:sldId id="264" r:id="rId16"/>
    <p:sldId id="265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8" r:id="rId35"/>
    <p:sldId id="283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8" r:id="rId45"/>
    <p:sldId id="307" r:id="rId46"/>
    <p:sldId id="284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285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295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1" r:id="rId91"/>
    <p:sldId id="352" r:id="rId92"/>
    <p:sldId id="354" r:id="rId93"/>
    <p:sldId id="355" r:id="rId94"/>
    <p:sldId id="356" r:id="rId95"/>
    <p:sldId id="362" r:id="rId96"/>
    <p:sldId id="358" r:id="rId97"/>
    <p:sldId id="359" r:id="rId98"/>
    <p:sldId id="377" r:id="rId99"/>
    <p:sldId id="353" r:id="rId100"/>
    <p:sldId id="366" r:id="rId101"/>
    <p:sldId id="360" r:id="rId102"/>
    <p:sldId id="361" r:id="rId103"/>
    <p:sldId id="363" r:id="rId104"/>
    <p:sldId id="371" r:id="rId105"/>
    <p:sldId id="364" r:id="rId106"/>
    <p:sldId id="380" r:id="rId107"/>
    <p:sldId id="369" r:id="rId108"/>
    <p:sldId id="365" r:id="rId109"/>
    <p:sldId id="357" r:id="rId110"/>
    <p:sldId id="367" r:id="rId111"/>
    <p:sldId id="381" r:id="rId112"/>
    <p:sldId id="368" r:id="rId113"/>
    <p:sldId id="373" r:id="rId114"/>
    <p:sldId id="370" r:id="rId115"/>
    <p:sldId id="382" r:id="rId116"/>
    <p:sldId id="378" r:id="rId117"/>
    <p:sldId id="372" r:id="rId118"/>
    <p:sldId id="379" r:id="rId119"/>
    <p:sldId id="374" r:id="rId120"/>
    <p:sldId id="375" r:id="rId121"/>
    <p:sldId id="383" r:id="rId122"/>
    <p:sldId id="376" r:id="rId123"/>
    <p:sldId id="350" r:id="rId1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tz+Sf5YuOILkh0gXh8kjw==" hashData="crld+R7ymo9QmG0diDDGznPIMaNFR72GzYJwfcttzeE7bnJHGA/BbG+Kbh+hS+AZgFnSj8VaNNsm50m1hhcam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84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7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1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5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38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49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41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15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345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77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29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73B6-4F67-4BCC-9ADB-E8BD07841F23}" type="datetimeFigureOut">
              <a:rPr lang="es-ES" smtClean="0"/>
              <a:t>26/01/2022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6ACB-5C30-40AE-B7B4-3B2F851B15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1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73"/>
          <p:cNvSpPr txBox="1"/>
          <p:nvPr/>
        </p:nvSpPr>
        <p:spPr>
          <a:xfrm>
            <a:off x="3222706" y="6110451"/>
            <a:ext cx="6296025" cy="4095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 pictogrames: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Sergio </a:t>
            </a:r>
            <a:r>
              <a:rPr lang="ca-ES" sz="1000" i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Palao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Procedència: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ARASAAC (http://arasaac.org) </a:t>
            </a: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Llicència: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CC (BY-NC-SA)</a:t>
            </a:r>
            <a:endParaRPr lang="ca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Propietat: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Govern d’Aragó </a:t>
            </a:r>
            <a:r>
              <a:rPr lang="ca-ES" sz="1000" b="1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Editat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Fund</a:t>
            </a:r>
            <a:r>
              <a:rPr lang="ca-ES" sz="1000" i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ació</a:t>
            </a:r>
            <a:r>
              <a:rPr lang="ca-ES" sz="1000" i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ADIMIR.</a:t>
            </a:r>
            <a:endParaRPr lang="ca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5" y="6256257"/>
            <a:ext cx="1142998" cy="263769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189" y="261257"/>
            <a:ext cx="895432" cy="500916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7" name="Rectángulo redondeado 6"/>
          <p:cNvSpPr/>
          <p:nvPr/>
        </p:nvSpPr>
        <p:spPr>
          <a:xfrm>
            <a:off x="1850967" y="1280845"/>
            <a:ext cx="8804365" cy="3542335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ca-ES" sz="6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MATEMÀTIQUES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a-ES" sz="4400" i="1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MULTIPLICACIONS</a:t>
            </a:r>
            <a:endParaRPr lang="es-ES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77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775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483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88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868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56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865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70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68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40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780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63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0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48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34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22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434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75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80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23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891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87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43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07330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1234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793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98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538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000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FIN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45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917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84" y="4525284"/>
            <a:ext cx="564812" cy="56481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3489011" y="387666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008543" y="5100805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2458266" y="3876666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80039" y="3974870"/>
            <a:ext cx="400225" cy="147963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7078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8" y="4525284"/>
            <a:ext cx="602630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6" name="Imagen 1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32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7 L 0.23594 -0.3539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1756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8" grpId="0"/>
      <p:bldP spid="18" grpId="1"/>
      <p:bldP spid="20" grpId="0"/>
      <p:bldP spid="20" grpId="1"/>
      <p:bldP spid="3" grpId="0" animBg="1"/>
      <p:bldP spid="3" grpId="1" animBg="1"/>
      <p:bldP spid="25" grpId="0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9" y="4525287"/>
            <a:ext cx="489787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7" y="4525284"/>
            <a:ext cx="530775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6225875" y="3797273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82" y="4557407"/>
            <a:ext cx="511574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8" y="4571213"/>
            <a:ext cx="515781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412323" y="437814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7390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491173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155810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59530" y="3980864"/>
            <a:ext cx="400225" cy="14676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585553" y="401788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2632" y="410843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75562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9" y="4525287"/>
            <a:ext cx="517832" cy="56481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8" y="4573996"/>
            <a:ext cx="506535" cy="5648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6" name="Imagen 25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111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13152E-17 4.07407E-6 L 0.02448 -0.33611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-17083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9" y="4525287"/>
            <a:ext cx="489787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17" y="4525284"/>
            <a:ext cx="530775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8256372" y="3797273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382" y="4557407"/>
            <a:ext cx="511574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68" y="4571213"/>
            <a:ext cx="515781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2412323" y="437814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927390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491173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7462560" y="3862751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1059530" y="3980864"/>
            <a:ext cx="400225" cy="146764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585553" y="401788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782632" y="410843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75562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99" y="4525287"/>
            <a:ext cx="517832" cy="56481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8" y="4573996"/>
            <a:ext cx="506535" cy="5648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631" y="4556287"/>
            <a:ext cx="511574" cy="564812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901" y="4570093"/>
            <a:ext cx="515781" cy="564812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4927278" y="4377028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6118422" y="516554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0" name="Abrir corchete 29"/>
          <p:cNvSpPr/>
          <p:nvPr/>
        </p:nvSpPr>
        <p:spPr>
          <a:xfrm rot="16200000" flipH="1">
            <a:off x="6212802" y="4016766"/>
            <a:ext cx="400225" cy="142648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uadroTexto 30"/>
          <p:cNvSpPr txBox="1"/>
          <p:nvPr/>
        </p:nvSpPr>
        <p:spPr>
          <a:xfrm>
            <a:off x="5902811" y="405290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37" y="4572876"/>
            <a:ext cx="506535" cy="564812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34" name="Imagen 33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059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-0.13815 -0.3638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14" y="-18194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  <p:bldP spid="27" grpId="0"/>
      <p:bldP spid="27" grpId="1"/>
      <p:bldP spid="28" grpId="0"/>
      <p:bldP spid="28" grpId="1"/>
      <p:bldP spid="30" grpId="0" animBg="1"/>
      <p:bldP spid="30" grpId="1" animBg="1"/>
      <p:bldP spid="31" grpId="0"/>
      <p:bldP spid="3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6044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44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61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20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67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30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62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368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5612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04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92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413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724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99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2711973" y="3812134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845946" y="3887522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80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0.29636 -0.348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18" y="-174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8" grpId="0"/>
      <p:bldP spid="18" grpId="1"/>
      <p:bldP spid="20" grpId="0"/>
      <p:bldP spid="20" grpId="1"/>
      <p:bldP spid="3" grpId="0" animBg="1"/>
      <p:bldP spid="3" grpId="1" animBg="1"/>
      <p:bldP spid="25" grpId="0"/>
      <p:bldP spid="2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4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92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853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721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895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5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82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2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324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616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676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338373" y="3820541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047698" y="5228962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4268308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2" name="Imagen 21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413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0858 -0.39444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19722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9" grpId="0"/>
      <p:bldP spid="29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4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932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31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136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4530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7729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84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6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8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72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472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635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7632386" y="3777000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033975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6562321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4" y="4525684"/>
            <a:ext cx="564812" cy="56481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59" y="4541725"/>
            <a:ext cx="564812" cy="56481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229226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6319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7" name="Abrir corchete 26"/>
          <p:cNvSpPr/>
          <p:nvPr/>
        </p:nvSpPr>
        <p:spPr>
          <a:xfrm rot="16200000" flipH="1">
            <a:off x="5431743" y="4212062"/>
            <a:ext cx="400225" cy="10080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180197" y="4090004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28" name="Imagen 2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836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7 L -0.08477 -0.3898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45" y="-19491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7" grpId="0" animBg="1"/>
      <p:bldP spid="27" grpId="1" animBg="1"/>
      <p:bldP spid="29" grpId="0"/>
      <p:bldP spid="29" grpId="1"/>
      <p:bldP spid="30" grpId="0"/>
      <p:bldP spid="30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75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70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49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25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887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97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312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79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73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115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0285" y="1411946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23250" y="1411946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917582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27821" y="1411946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0" y="1411946"/>
            <a:ext cx="1524003" cy="152400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8" y="4525287"/>
            <a:ext cx="564812" cy="5648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5" y="4525284"/>
            <a:ext cx="564812" cy="564812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9974534" y="3878597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207" y="4557407"/>
            <a:ext cx="564812" cy="564812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75" y="4571213"/>
            <a:ext cx="564812" cy="564812"/>
          </a:xfrm>
          <a:prstGeom prst="rect">
            <a:avLst/>
          </a:prstGeom>
        </p:spPr>
      </p:pic>
      <p:sp>
        <p:nvSpPr>
          <p:cNvPr id="17" name="CuadroTexto 16"/>
          <p:cNvSpPr txBox="1"/>
          <p:nvPr/>
        </p:nvSpPr>
        <p:spPr>
          <a:xfrm>
            <a:off x="1993464" y="4407795"/>
            <a:ext cx="28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25685" y="5145633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3033975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904469" y="3983774"/>
            <a:ext cx="6214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114" y="4525684"/>
            <a:ext cx="564812" cy="56481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159" y="4541725"/>
            <a:ext cx="564812" cy="564812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4229226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6319" y="5166666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3" name="Abrir corchete 2"/>
          <p:cNvSpPr/>
          <p:nvPr/>
        </p:nvSpPr>
        <p:spPr>
          <a:xfrm rot="16200000" flipH="1">
            <a:off x="813569" y="4226825"/>
            <a:ext cx="400225" cy="9757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brir corchete 23"/>
          <p:cNvSpPr/>
          <p:nvPr/>
        </p:nvSpPr>
        <p:spPr>
          <a:xfrm rot="16200000" flipH="1">
            <a:off x="3058435" y="4208829"/>
            <a:ext cx="400225" cy="104459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525821" y="4052905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27" name="Abrir corchete 26"/>
          <p:cNvSpPr/>
          <p:nvPr/>
        </p:nvSpPr>
        <p:spPr>
          <a:xfrm rot="16200000" flipH="1">
            <a:off x="5431743" y="4212062"/>
            <a:ext cx="400225" cy="10080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2804917" y="4054028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180197" y="4090004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277" y="4513713"/>
            <a:ext cx="564812" cy="564812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877" y="4513713"/>
            <a:ext cx="564812" cy="564812"/>
          </a:xfrm>
          <a:prstGeom prst="rect">
            <a:avLst/>
          </a:prstGeom>
        </p:spPr>
      </p:pic>
      <p:sp>
        <p:nvSpPr>
          <p:cNvPr id="31" name="Abrir corchete 30"/>
          <p:cNvSpPr/>
          <p:nvPr/>
        </p:nvSpPr>
        <p:spPr>
          <a:xfrm rot="16200000" flipH="1">
            <a:off x="7806331" y="4219904"/>
            <a:ext cx="400225" cy="98122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7515831" y="4063619"/>
            <a:ext cx="97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6606488" y="4406099"/>
            <a:ext cx="44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atin typeface="Arial Rounded MT Bold" panose="020F0704030504030204" pitchFamily="34" charset="0"/>
              </a:rPr>
              <a:t>+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692001" y="5191289"/>
            <a:ext cx="490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36" name="Imagen 3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23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29336 -0.3898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4" y="-19491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13" grpId="0"/>
      <p:bldP spid="13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3" grpId="0" animBg="1"/>
      <p:bldP spid="3" grpId="1" animBg="1"/>
      <p:bldP spid="24" grpId="0" animBg="1"/>
      <p:bldP spid="24" grpId="1" animBg="1"/>
      <p:bldP spid="25" grpId="0"/>
      <p:bldP spid="25" grpId="1"/>
      <p:bldP spid="27" grpId="0" animBg="1"/>
      <p:bldP spid="27" grpId="1" animBg="1"/>
      <p:bldP spid="29" grpId="0"/>
      <p:bldP spid="29" grpId="1"/>
      <p:bldP spid="30" grpId="0"/>
      <p:bldP spid="30" grpId="1"/>
      <p:bldP spid="31" grpId="0" animBg="1"/>
      <p:bldP spid="31" grpId="1" animBg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23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33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06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5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50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1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49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053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38761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190294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111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8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75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817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46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698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26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79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71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17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2238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64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688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53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TAULA  DEL  9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83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72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53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42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27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2" name="Imagen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27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36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700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45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974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95364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83315" y="2549639"/>
            <a:ext cx="20234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11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62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63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43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1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80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09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2686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0301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326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4104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4657" y="231003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88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TODAS LAS TABLAS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337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242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207330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37603" y="2549639"/>
            <a:ext cx="212344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28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15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1876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25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10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464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11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58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7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118779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3480663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11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7 L -0.24675 -0.13565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66" y="-675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2314" y="2549639"/>
            <a:ext cx="99508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375279" y="2549639"/>
            <a:ext cx="130436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69611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279850" y="2549639"/>
            <a:ext cx="12371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latin typeface="Arial Rounded MT Bold" panose="020F0704030504030204" pitchFamily="34" charset="0"/>
              </a:rPr>
              <a:t>=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979" y="2549639"/>
            <a:ext cx="1524003" cy="1524003"/>
          </a:xfrm>
          <a:prstGeom prst="rect">
            <a:avLst/>
          </a:prstGeom>
        </p:spPr>
      </p:pic>
      <p:sp>
        <p:nvSpPr>
          <p:cNvPr id="23" name="CuadroTexto 22"/>
          <p:cNvSpPr txBox="1"/>
          <p:nvPr/>
        </p:nvSpPr>
        <p:spPr>
          <a:xfrm>
            <a:off x="9486900" y="3673020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9486900" y="1452359"/>
            <a:ext cx="2049839" cy="186204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16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02" y="352208"/>
            <a:ext cx="1142998" cy="263769"/>
          </a:xfrm>
          <a:prstGeom prst="rect">
            <a:avLst/>
          </a:prstGeom>
        </p:spPr>
      </p:pic>
      <p:pic>
        <p:nvPicPr>
          <p:cNvPr id="10" name="Imagen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52"/>
          <a:stretch/>
        </p:blipFill>
        <p:spPr bwMode="auto">
          <a:xfrm>
            <a:off x="11106150" y="203741"/>
            <a:ext cx="1085850" cy="5607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54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3 -0.00069 L -0.23997 0.1689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847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774</Words>
  <Application>Microsoft Office PowerPoint</Application>
  <PresentationFormat>Panorámica</PresentationFormat>
  <Paragraphs>728</Paragraphs>
  <Slides>123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123</vt:i4>
      </vt:variant>
    </vt:vector>
  </HeadingPairs>
  <TitlesOfParts>
    <vt:vector size="129" baseType="lpstr">
      <vt:lpstr>Arial</vt:lpstr>
      <vt:lpstr>Arial Rounded MT Bold</vt:lpstr>
      <vt:lpstr>Calibri</vt:lpstr>
      <vt:lpstr>Calibri Light</vt:lpstr>
      <vt:lpstr>Tahoma</vt:lpstr>
      <vt:lpstr>Tema de Office</vt:lpstr>
      <vt:lpstr>Presentación de PowerPoint</vt:lpstr>
      <vt:lpstr>TAULA  DEL  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5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TAULA  DEL 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TODAS LAS TABLAS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HP</cp:lastModifiedBy>
  <cp:revision>44</cp:revision>
  <dcterms:created xsi:type="dcterms:W3CDTF">2019-02-01T05:38:19Z</dcterms:created>
  <dcterms:modified xsi:type="dcterms:W3CDTF">2022-01-26T16:08:36Z</dcterms:modified>
</cp:coreProperties>
</file>