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6" r:id="rId4"/>
    <p:sldId id="267" r:id="rId5"/>
    <p:sldId id="268" r:id="rId6"/>
    <p:sldId id="270" r:id="rId7"/>
    <p:sldId id="269" r:id="rId8"/>
    <p:sldId id="274" r:id="rId9"/>
    <p:sldId id="271" r:id="rId10"/>
    <p:sldId id="258" r:id="rId11"/>
    <p:sldId id="25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microsoft.com/office/2007/relationships/media" Target="../media/media2.mp3"/><Relationship Id="rId1" Type="http://schemas.openxmlformats.org/officeDocument/2006/relationships/audi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microsoft.com/office/2007/relationships/media" Target="../media/media3.mp3"/><Relationship Id="rId1" Type="http://schemas.openxmlformats.org/officeDocument/2006/relationships/audi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microsoft.com/office/2007/relationships/media" Target="../media/media4.mp3"/><Relationship Id="rId1" Type="http://schemas.openxmlformats.org/officeDocument/2006/relationships/audi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microsoft.com/office/2007/relationships/media" Target="../media/media5.mp3"/><Relationship Id="rId1" Type="http://schemas.openxmlformats.org/officeDocument/2006/relationships/audi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microsoft.com/office/2007/relationships/media" Target="../media/media6.mp3"/><Relationship Id="rId1" Type="http://schemas.openxmlformats.org/officeDocument/2006/relationships/audi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microsoft.com/office/2007/relationships/media" Target="../media/media4.mp3"/><Relationship Id="rId1" Type="http://schemas.openxmlformats.org/officeDocument/2006/relationships/audio" Target="NULL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microsoft.com/office/2007/relationships/media" Target="../media/media5.mp3"/><Relationship Id="rId1" Type="http://schemas.openxmlformats.org/officeDocument/2006/relationships/audio" Target="NULL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microsoft.com/office/2007/relationships/media" Target="../media/media6.mp3"/><Relationship Id="rId1" Type="http://schemas.openxmlformats.org/officeDocument/2006/relationships/audio" Target="NULL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xmlns="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190" y="6360795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es-ES_tradnl" sz="1000" b="1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pictogrames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_tradnl" sz="1000" b="1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_tradnl" sz="1000" b="1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Llicència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 </a:t>
            </a:r>
            <a:r>
              <a:rPr lang="es-ES_tradnl" sz="1000" b="1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Propietat</a:t>
            </a:r>
            <a:r>
              <a:rPr lang="es-ES_tradnl" sz="1000" b="1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_tradnl" sz="1000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</a:t>
            </a:r>
            <a:r>
              <a:rPr lang="es-ES_tradnl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000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d’Aragó</a:t>
            </a:r>
            <a:r>
              <a:rPr lang="es-ES_tradnl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000" b="1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Editat</a:t>
            </a:r>
            <a:r>
              <a:rPr lang="es-ES_tradnl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FUNDACIÓ 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ADIMIR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9F46DFAE-FA5C-4C9E-88E5-D74473B28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xmlns="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 smtClean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ACTIONS 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 smtClean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ACCIONS I</a:t>
            </a:r>
            <a:endParaRPr lang="ca-ES" sz="4000" i="1" dirty="0">
              <a:solidFill>
                <a:schemeClr val="accent4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1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P E A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 A L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34" y="448768"/>
            <a:ext cx="3240000" cy="3240000"/>
          </a:xfrm>
          <a:prstGeom prst="rect">
            <a:avLst/>
          </a:prstGeom>
        </p:spPr>
      </p:pic>
      <p:pic>
        <p:nvPicPr>
          <p:cNvPr id="2" name="to_speak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33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429775" y="60422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7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L E </a:t>
            </a:r>
            <a:r>
              <a:rPr lang="es-E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A T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5" y="591671"/>
            <a:ext cx="3240000" cy="3240000"/>
          </a:xfrm>
          <a:prstGeom prst="rect">
            <a:avLst/>
          </a:prstGeom>
        </p:spPr>
      </p:pic>
      <p:pic>
        <p:nvPicPr>
          <p:cNvPr id="2" name="to_sleep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36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86859" y="59978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7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U N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 A L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33" y="720338"/>
            <a:ext cx="3240000" cy="3240000"/>
          </a:xfrm>
          <a:prstGeom prst="rect">
            <a:avLst/>
          </a:prstGeom>
        </p:spPr>
      </p:pic>
      <p:pic>
        <p:nvPicPr>
          <p:cNvPr id="2" name="to_run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01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429775" y="60011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66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 R I N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A T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865" y="591671"/>
            <a:ext cx="3240000" cy="3240000"/>
          </a:xfrm>
          <a:prstGeom prst="rect">
            <a:avLst/>
          </a:prstGeom>
        </p:spPr>
      </p:pic>
      <p:pic>
        <p:nvPicPr>
          <p:cNvPr id="2" name="to_drink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458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86859" y="60011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1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 A L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U N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2" name="to_walk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00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86859" y="5869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8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A T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2" name="to_eat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7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60011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P E A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34" y="448768"/>
            <a:ext cx="3240000" cy="3240000"/>
          </a:xfrm>
          <a:prstGeom prst="rect">
            <a:avLst/>
          </a:prstGeom>
        </p:spPr>
      </p:pic>
      <p:pic>
        <p:nvPicPr>
          <p:cNvPr id="2" name="to_spea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60011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L E </a:t>
            </a:r>
            <a:r>
              <a:rPr lang="es-E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2" name="to_sleep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869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U N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33" y="720338"/>
            <a:ext cx="3240000" cy="3240000"/>
          </a:xfrm>
          <a:prstGeom prst="rect">
            <a:avLst/>
          </a:prstGeom>
        </p:spPr>
      </p:pic>
      <p:pic>
        <p:nvPicPr>
          <p:cNvPr id="2" name="to_run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34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60011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 R I N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756263"/>
            <a:ext cx="3240000" cy="3240000"/>
          </a:xfrm>
          <a:prstGeom prst="rect">
            <a:avLst/>
          </a:prstGeom>
        </p:spPr>
      </p:pic>
      <p:pic>
        <p:nvPicPr>
          <p:cNvPr id="2" name="to_drink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472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86859" y="60011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 A L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91671"/>
            <a:ext cx="3240000" cy="3240000"/>
          </a:xfrm>
          <a:prstGeom prst="rect">
            <a:avLst/>
          </a:prstGeom>
        </p:spPr>
      </p:pic>
      <p:pic>
        <p:nvPicPr>
          <p:cNvPr id="2" name="to_walk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69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86859" y="600118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80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6" name="Rectángulo redondeado 6">
            <a:extLst>
              <a:ext uri="{FF2B5EF4-FFF2-40B4-BE49-F238E27FC236}">
                <a16:creationId xmlns:a16="http://schemas.microsoft.com/office/drawing/2014/main" xmlns="" id="{AF22B97A-C863-4FFD-BB99-4FBFE33A0F0E}"/>
              </a:ext>
            </a:extLst>
          </p:cNvPr>
          <p:cNvSpPr/>
          <p:nvPr/>
        </p:nvSpPr>
        <p:spPr>
          <a:xfrm>
            <a:off x="1693817" y="1734032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ACTIVITIES</a:t>
            </a:r>
            <a:r>
              <a:rPr lang="es-ES" sz="1400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73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A T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 R I N K</a:t>
            </a:r>
            <a:endParaRPr lang="es-E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5" y="448767"/>
            <a:ext cx="3240000" cy="3240000"/>
          </a:xfrm>
          <a:prstGeom prst="rect">
            <a:avLst/>
          </a:prstGeom>
        </p:spPr>
      </p:pic>
      <p:pic>
        <p:nvPicPr>
          <p:cNvPr id="2" name="to_eat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5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429775" y="60422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67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81</Words>
  <Application>Microsoft Office PowerPoint</Application>
  <PresentationFormat>Panorámica</PresentationFormat>
  <Paragraphs>24</Paragraphs>
  <Slides>14</Slides>
  <Notes>0</Notes>
  <HiddenSlides>0</HiddenSlides>
  <MMClips>12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ADIMIR</cp:lastModifiedBy>
  <cp:revision>11</cp:revision>
  <dcterms:created xsi:type="dcterms:W3CDTF">2020-04-09T18:31:45Z</dcterms:created>
  <dcterms:modified xsi:type="dcterms:W3CDTF">2022-02-01T14:19:25Z</dcterms:modified>
</cp:coreProperties>
</file>