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66" r:id="rId4"/>
    <p:sldId id="267" r:id="rId5"/>
    <p:sldId id="268" r:id="rId6"/>
    <p:sldId id="270" r:id="rId7"/>
    <p:sldId id="269" r:id="rId8"/>
    <p:sldId id="278" r:id="rId9"/>
    <p:sldId id="271" r:id="rId10"/>
    <p:sldId id="259" r:id="rId11"/>
    <p:sldId id="258" r:id="rId12"/>
    <p:sldId id="274" r:id="rId13"/>
    <p:sldId id="273" r:id="rId14"/>
    <p:sldId id="261" r:id="rId15"/>
    <p:sldId id="276" r:id="rId16"/>
    <p:sldId id="277" r:id="rId17"/>
    <p:sldId id="275" r:id="rId18"/>
    <p:sldId id="262" r:id="rId19"/>
    <p:sldId id="272" r:id="rId20"/>
    <p:sldId id="260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wZiP0KgeCfWvnauJgkZag==" hashData="qZImca17VyDTupQ4TfhaBa/4ZN+fC+Q4ERIuKjKmMNoqZwyPW6tzFYHUyobQXdhdKv20wzRKSgki8b7NdYsql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Fernández Garcia" userId="08851ef6d5fae255" providerId="LiveId" clId="{BDE91A12-4120-4D9D-A515-FF131AC9A1A4}"/>
    <pc:docChg chg="modSld">
      <pc:chgData name="David Fernández Garcia" userId="08851ef6d5fae255" providerId="LiveId" clId="{BDE91A12-4120-4D9D-A515-FF131AC9A1A4}" dt="2022-02-01T15:10:37.034" v="8" actId="20577"/>
      <pc:docMkLst>
        <pc:docMk/>
      </pc:docMkLst>
      <pc:sldChg chg="modSp mod">
        <pc:chgData name="David Fernández Garcia" userId="08851ef6d5fae255" providerId="LiveId" clId="{BDE91A12-4120-4D9D-A515-FF131AC9A1A4}" dt="2022-02-01T15:10:37.034" v="8" actId="20577"/>
        <pc:sldMkLst>
          <pc:docMk/>
          <pc:sldMk cId="4180826618" sldId="278"/>
        </pc:sldMkLst>
        <pc:spChg chg="mod">
          <ac:chgData name="David Fernández Garcia" userId="08851ef6d5fae255" providerId="LiveId" clId="{BDE91A12-4120-4D9D-A515-FF131AC9A1A4}" dt="2022-02-01T15:10:37.034" v="8" actId="20577"/>
          <ac:spMkLst>
            <pc:docMk/>
            <pc:sldMk cId="4180826618" sldId="278"/>
            <ac:spMk id="6" creationId="{76170B1D-E564-4A67-B558-77F2A91D45ED}"/>
          </ac:spMkLst>
        </pc:spChg>
      </pc:sldChg>
      <pc:sldChg chg="modSp mod">
        <pc:chgData name="David Fernández Garcia" userId="08851ef6d5fae255" providerId="LiveId" clId="{BDE91A12-4120-4D9D-A515-FF131AC9A1A4}" dt="2022-02-01T15:10:25.242" v="0"/>
        <pc:sldMkLst>
          <pc:docMk/>
          <pc:sldMk cId="2809239194" sldId="285"/>
        </pc:sldMkLst>
        <pc:spChg chg="mod">
          <ac:chgData name="David Fernández Garcia" userId="08851ef6d5fae255" providerId="LiveId" clId="{BDE91A12-4120-4D9D-A515-FF131AC9A1A4}" dt="2022-02-01T15:10:25.242" v="0"/>
          <ac:spMkLst>
            <pc:docMk/>
            <pc:sldMk cId="2809239194" sldId="285"/>
            <ac:spMk id="4" creationId="{075D411A-FE9D-488B-B375-542F08911B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72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7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8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3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11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3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2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351F-6AA9-488C-93F0-EA8D0295C4FE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8F5E-67BC-4A5C-BB7A-78FD21641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7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jpe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17">
            <a:extLst>
              <a:ext uri="{FF2B5EF4-FFF2-40B4-BE49-F238E27FC236}">
                <a16:creationId xmlns:a16="http://schemas.microsoft.com/office/drawing/2014/main" id="{075D411A-FE9D-488B-B375-542F0891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190" y="6360795"/>
            <a:ext cx="6357620" cy="49720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pictogrames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Palao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_tradnl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Aragó</a:t>
            </a:r>
            <a:r>
              <a:rPr lang="es-ES_tradnl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sz="1000" b="1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es-ES_tradnl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FUNDACIÓN ADIMIR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111BE41-A67B-4AE5-B40F-91D0285D1A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F46DFAE-FA5C-4C9E-88E5-D74473B28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  <p:sp>
        <p:nvSpPr>
          <p:cNvPr id="9" name="Rectángulo redondeado 6">
            <a:extLst>
              <a:ext uri="{FF2B5EF4-FFF2-40B4-BE49-F238E27FC236}">
                <a16:creationId xmlns:a16="http://schemas.microsoft.com/office/drawing/2014/main" id="{BB530CB3-1FCC-4BB1-94F7-3F51CC60C14E}"/>
              </a:ext>
            </a:extLst>
          </p:cNvPr>
          <p:cNvSpPr/>
          <p:nvPr/>
        </p:nvSpPr>
        <p:spPr>
          <a:xfrm>
            <a:off x="1819498" y="1320034"/>
            <a:ext cx="8804365" cy="3542335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INGLÉS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000" i="1" dirty="0">
                <a:solidFill>
                  <a:schemeClr val="accent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WEATHER</a:t>
            </a:r>
            <a:endParaRPr lang="es-ES" sz="1200" dirty="0"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537269" y="4559320"/>
            <a:ext cx="3813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D8526BF-09E4-4424-85E3-8C3FF688A8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heat">
            <a:hlinkClick r:id="" action="ppaction://media"/>
            <a:extLst>
              <a:ext uri="{FF2B5EF4-FFF2-40B4-BE49-F238E27FC236}">
                <a16:creationId xmlns:a16="http://schemas.microsoft.com/office/drawing/2014/main" id="{FA3832F6-1E33-4DB8-BDAD-6BE33E18D7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312459" y="603913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D7E9D0-868E-4B2A-9004-B4F041C259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11572"/>
            <a:ext cx="3240000" cy="3240000"/>
          </a:xfrm>
          <a:prstGeom prst="rect">
            <a:avLst/>
          </a:prstGeom>
        </p:spPr>
      </p:pic>
      <p:pic>
        <p:nvPicPr>
          <p:cNvPr id="3" name="snow">
            <a:hlinkClick r:id="" action="ppaction://media"/>
            <a:extLst>
              <a:ext uri="{FF2B5EF4-FFF2-40B4-BE49-F238E27FC236}">
                <a16:creationId xmlns:a16="http://schemas.microsoft.com/office/drawing/2014/main" id="{98E2C572-0353-4CE1-98AB-1F98B1863A8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32739" y="617537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2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8EFB9DB-1892-42C3-BA20-1ABA44C453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12" y="734546"/>
            <a:ext cx="3240000" cy="3240000"/>
          </a:xfrm>
          <a:prstGeom prst="rect">
            <a:avLst/>
          </a:prstGeom>
        </p:spPr>
      </p:pic>
      <p:pic>
        <p:nvPicPr>
          <p:cNvPr id="3" name="cold">
            <a:hlinkClick r:id="" action="ppaction://media"/>
            <a:extLst>
              <a:ext uri="{FF2B5EF4-FFF2-40B4-BE49-F238E27FC236}">
                <a16:creationId xmlns:a16="http://schemas.microsoft.com/office/drawing/2014/main" id="{1917CF68-E720-459E-911C-FCC14F13762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5956557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5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87879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249887" y="4559320"/>
            <a:ext cx="410044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453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C3E450B-9604-4054-BBE6-647A2CB579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63947"/>
            <a:ext cx="3240000" cy="3240000"/>
          </a:xfrm>
          <a:prstGeom prst="rect">
            <a:avLst/>
          </a:prstGeom>
        </p:spPr>
      </p:pic>
      <p:pic>
        <p:nvPicPr>
          <p:cNvPr id="11" name="rain">
            <a:hlinkClick r:id="" action="ppaction://media"/>
            <a:extLst>
              <a:ext uri="{FF2B5EF4-FFF2-40B4-BE49-F238E27FC236}">
                <a16:creationId xmlns:a16="http://schemas.microsoft.com/office/drawing/2014/main" id="{DC0C8D35-269D-4636-BE04-0EB9015C1B6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007531" y="4559320"/>
            <a:ext cx="36393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WIND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DD4C089-E3E0-4A20-9934-75656AB78B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16322"/>
            <a:ext cx="3240000" cy="3240000"/>
          </a:xfrm>
          <a:prstGeom prst="rect">
            <a:avLst/>
          </a:prstGeom>
        </p:spPr>
      </p:pic>
      <p:pic>
        <p:nvPicPr>
          <p:cNvPr id="3" name="wind">
            <a:hlinkClick r:id="" action="ppaction://media"/>
            <a:extLst>
              <a:ext uri="{FF2B5EF4-FFF2-40B4-BE49-F238E27FC236}">
                <a16:creationId xmlns:a16="http://schemas.microsoft.com/office/drawing/2014/main" id="{57BEE8F7-FC17-4062-AFC0-BA7F8B839AF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00653" y="61095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D6E9D49-0B0C-4F74-8AD7-5AA46D2D07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92522"/>
            <a:ext cx="3240000" cy="3240000"/>
          </a:xfrm>
          <a:prstGeom prst="rect">
            <a:avLst/>
          </a:prstGeom>
        </p:spPr>
      </p:pic>
      <p:pic>
        <p:nvPicPr>
          <p:cNvPr id="3" name="Sun">
            <a:hlinkClick r:id="" action="ppaction://media"/>
            <a:extLst>
              <a:ext uri="{FF2B5EF4-FFF2-40B4-BE49-F238E27FC236}">
                <a16:creationId xmlns:a16="http://schemas.microsoft.com/office/drawing/2014/main" id="{1F61761A-D9FB-4BBE-80D6-50250DC6E1F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20438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7967152" y="4559320"/>
            <a:ext cx="376742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HEAT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79523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69649E1-C9BD-446C-8978-F5EC4F7064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3" name="heat">
            <a:hlinkClick r:id="" action="ppaction://media"/>
            <a:extLst>
              <a:ext uri="{FF2B5EF4-FFF2-40B4-BE49-F238E27FC236}">
                <a16:creationId xmlns:a16="http://schemas.microsoft.com/office/drawing/2014/main" id="{4BCD10FA-7834-4E08-A8C6-CE174C3F9A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531375" y="620438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197440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E1AFC5F-84E4-4905-AEC0-1E4F55B629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11572"/>
            <a:ext cx="3240000" cy="3240000"/>
          </a:xfrm>
          <a:prstGeom prst="rect">
            <a:avLst/>
          </a:prstGeom>
        </p:spPr>
      </p:pic>
      <p:pic>
        <p:nvPicPr>
          <p:cNvPr id="3" name="snow">
            <a:hlinkClick r:id="" action="ppaction://media"/>
            <a:extLst>
              <a:ext uri="{FF2B5EF4-FFF2-40B4-BE49-F238E27FC236}">
                <a16:creationId xmlns:a16="http://schemas.microsoft.com/office/drawing/2014/main" id="{E1CB806E-7E74-4294-A83C-4962C0FFE9C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52941" y="610906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5CF935F-3412-4A55-8351-DA0C5D5CB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54" y="673497"/>
            <a:ext cx="3240000" cy="3240000"/>
          </a:xfrm>
          <a:prstGeom prst="rect">
            <a:avLst/>
          </a:prstGeom>
        </p:spPr>
      </p:pic>
      <p:pic>
        <p:nvPicPr>
          <p:cNvPr id="3" name="cold">
            <a:hlinkClick r:id="" action="ppaction://media"/>
            <a:extLst>
              <a:ext uri="{FF2B5EF4-FFF2-40B4-BE49-F238E27FC236}">
                <a16:creationId xmlns:a16="http://schemas.microsoft.com/office/drawing/2014/main" id="{C600BC6F-1191-406D-A9B3-4EC7F983CC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264900" y="622080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7873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HEAT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90F227A-3583-48B5-B7DD-D5ABA152C0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63947"/>
            <a:ext cx="3240000" cy="3240000"/>
          </a:xfrm>
          <a:prstGeom prst="rect">
            <a:avLst/>
          </a:prstGeom>
        </p:spPr>
      </p:pic>
      <p:pic>
        <p:nvPicPr>
          <p:cNvPr id="3" name="rain">
            <a:hlinkClick r:id="" action="ppaction://media"/>
            <a:extLst>
              <a:ext uri="{FF2B5EF4-FFF2-40B4-BE49-F238E27FC236}">
                <a16:creationId xmlns:a16="http://schemas.microsoft.com/office/drawing/2014/main" id="{D5D8B147-5442-464E-B533-0B4A0ED4E85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3943" y="61438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96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573 0.02778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12" y="-588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386477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EAA987C-2438-4072-AF85-3BC756AC60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92522"/>
            <a:ext cx="3240000" cy="3240000"/>
          </a:xfrm>
          <a:prstGeom prst="rect">
            <a:avLst/>
          </a:prstGeom>
        </p:spPr>
      </p:pic>
      <p:pic>
        <p:nvPicPr>
          <p:cNvPr id="6" name="Sun">
            <a:hlinkClick r:id="" action="ppaction://media"/>
            <a:extLst>
              <a:ext uri="{FF2B5EF4-FFF2-40B4-BE49-F238E27FC236}">
                <a16:creationId xmlns:a16="http://schemas.microsoft.com/office/drawing/2014/main" id="{C59FA07C-7928-4199-BE1E-27CEC6343D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007725" y="588303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8271952" y="4559320"/>
            <a:ext cx="33748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20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390" y="2926767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1273036" y="3688768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9392FB4-E846-4DCA-8456-89CCBDB414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155" y="854472"/>
            <a:ext cx="3240000" cy="3240000"/>
          </a:xfrm>
          <a:prstGeom prst="rect">
            <a:avLst/>
          </a:prstGeom>
        </p:spPr>
      </p:pic>
      <p:pic>
        <p:nvPicPr>
          <p:cNvPr id="3" name="wind">
            <a:hlinkClick r:id="" action="ppaction://media"/>
            <a:extLst>
              <a:ext uri="{FF2B5EF4-FFF2-40B4-BE49-F238E27FC236}">
                <a16:creationId xmlns:a16="http://schemas.microsoft.com/office/drawing/2014/main" id="{B5014D37-BC2A-4028-8922-F1B5A80A0A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42264" y="6061444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1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625 1.11111E-6 L -0.31224 -0.0740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370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HEAT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4D1C4D2-25E4-4FFC-BA46-2C31AF9FB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591671"/>
            <a:ext cx="3240000" cy="3240000"/>
          </a:xfrm>
          <a:prstGeom prst="rect">
            <a:avLst/>
          </a:prstGeom>
        </p:spPr>
      </p:pic>
      <p:pic>
        <p:nvPicPr>
          <p:cNvPr id="6" name="heat">
            <a:hlinkClick r:id="" action="ppaction://media"/>
            <a:extLst>
              <a:ext uri="{FF2B5EF4-FFF2-40B4-BE49-F238E27FC236}">
                <a16:creationId xmlns:a16="http://schemas.microsoft.com/office/drawing/2014/main" id="{D10F3F03-E8C7-4E69-AEFD-020664C5128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9733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1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SNOW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1841C2-6241-4400-9337-0DF122332E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511572"/>
            <a:ext cx="3240000" cy="3240000"/>
          </a:xfrm>
          <a:prstGeom prst="rect">
            <a:avLst/>
          </a:prstGeom>
        </p:spPr>
      </p:pic>
      <p:pic>
        <p:nvPicPr>
          <p:cNvPr id="6" name="snow">
            <a:hlinkClick r:id="" action="ppaction://media"/>
            <a:extLst>
              <a:ext uri="{FF2B5EF4-FFF2-40B4-BE49-F238E27FC236}">
                <a16:creationId xmlns:a16="http://schemas.microsoft.com/office/drawing/2014/main" id="{58F47FE1-289F-41AF-9ACC-E7EE4794A9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9407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F53F7DC-0912-4932-907B-919F3C7F1B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54" y="673497"/>
            <a:ext cx="3240000" cy="3240000"/>
          </a:xfrm>
          <a:prstGeom prst="rect">
            <a:avLst/>
          </a:prstGeom>
        </p:spPr>
      </p:pic>
      <p:pic>
        <p:nvPicPr>
          <p:cNvPr id="6" name="cold">
            <a:hlinkClick r:id="" action="ppaction://media"/>
            <a:extLst>
              <a:ext uri="{FF2B5EF4-FFF2-40B4-BE49-F238E27FC236}">
                <a16:creationId xmlns:a16="http://schemas.microsoft.com/office/drawing/2014/main" id="{99CD031F-E890-4FC1-97D8-FD05C93A238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55C9A18-9A77-4B44-82CB-8C1FD447C0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63947"/>
            <a:ext cx="3240000" cy="3240000"/>
          </a:xfrm>
          <a:prstGeom prst="rect">
            <a:avLst/>
          </a:prstGeom>
        </p:spPr>
      </p:pic>
      <p:pic>
        <p:nvPicPr>
          <p:cNvPr id="6" name="rain">
            <a:hlinkClick r:id="" action="ppaction://media"/>
            <a:extLst>
              <a:ext uri="{FF2B5EF4-FFF2-40B4-BE49-F238E27FC236}">
                <a16:creationId xmlns:a16="http://schemas.microsoft.com/office/drawing/2014/main" id="{DFF591CF-D562-4A31-BA74-189A6F7AE22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85259" y="5940612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4197795" y="4407606"/>
            <a:ext cx="379667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WIND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31A9C5-8C76-4C1C-AA47-8AAF660826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16322"/>
            <a:ext cx="3240000" cy="3240000"/>
          </a:xfrm>
          <a:prstGeom prst="rect">
            <a:avLst/>
          </a:prstGeom>
        </p:spPr>
      </p:pic>
      <p:pic>
        <p:nvPicPr>
          <p:cNvPr id="6" name="wind">
            <a:hlinkClick r:id="" action="ppaction://media"/>
            <a:extLst>
              <a:ext uri="{FF2B5EF4-FFF2-40B4-BE49-F238E27FC236}">
                <a16:creationId xmlns:a16="http://schemas.microsoft.com/office/drawing/2014/main" id="{70B222CA-AEB2-4DC4-817B-147583FA2F0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43943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sp>
        <p:nvSpPr>
          <p:cNvPr id="6" name="Rectángulo redondeado 6">
            <a:extLst>
              <a:ext uri="{FF2B5EF4-FFF2-40B4-BE49-F238E27FC236}">
                <a16:creationId xmlns:a16="http://schemas.microsoft.com/office/drawing/2014/main" id="{76170B1D-E564-4A67-B558-77F2A91D45ED}"/>
              </a:ext>
            </a:extLst>
          </p:cNvPr>
          <p:cNvSpPr/>
          <p:nvPr/>
        </p:nvSpPr>
        <p:spPr>
          <a:xfrm>
            <a:off x="1693817" y="1734032"/>
            <a:ext cx="8804365" cy="354233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es-E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ACTIVITY</a:t>
            </a:r>
            <a:r>
              <a:rPr lang="es-ES" sz="1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082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058966" y="4559319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661975" y="4559320"/>
            <a:ext cx="3688359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9" y="2926766"/>
            <a:ext cx="1524003" cy="1524003"/>
          </a:xfrm>
          <a:prstGeom prst="rect">
            <a:avLst/>
          </a:prstGeom>
        </p:spPr>
      </p:pic>
      <p:sp>
        <p:nvSpPr>
          <p:cNvPr id="6" name="Multiplicar 5"/>
          <p:cNvSpPr/>
          <p:nvPr/>
        </p:nvSpPr>
        <p:spPr>
          <a:xfrm>
            <a:off x="8092936" y="3688767"/>
            <a:ext cx="2826436" cy="2827132"/>
          </a:xfrm>
          <a:prstGeom prst="mathMultiply">
            <a:avLst>
              <a:gd name="adj1" fmla="val 584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96" y="6347012"/>
            <a:ext cx="1142998" cy="2637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3943" y="90755"/>
            <a:ext cx="895432" cy="50091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F8413D5-0C66-409B-8256-5114988A23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974" y="852090"/>
            <a:ext cx="3240000" cy="3240000"/>
          </a:xfrm>
          <a:prstGeom prst="rect">
            <a:avLst/>
          </a:prstGeom>
        </p:spPr>
      </p:pic>
      <p:pic>
        <p:nvPicPr>
          <p:cNvPr id="3" name="Sun">
            <a:hlinkClick r:id="" action="ppaction://media"/>
            <a:extLst>
              <a:ext uri="{FF2B5EF4-FFF2-40B4-BE49-F238E27FC236}">
                <a16:creationId xmlns:a16="http://schemas.microsoft.com/office/drawing/2014/main" id="{937A0CB2-F72C-4C3B-8A57-3FA2AC7C96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185259" y="607249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3.95833E-6 4.81481E-6 L 0.26198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95" y="-463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8" grpId="0" animBg="1"/>
      <p:bldP spid="8" grpId="1" animBg="1"/>
      <p:bldP spid="8" grpId="2" animBg="1"/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66</Words>
  <Application>Microsoft Office PowerPoint</Application>
  <PresentationFormat>Panorámica</PresentationFormat>
  <Paragraphs>35</Paragraphs>
  <Slides>20</Slides>
  <Notes>0</Notes>
  <HiddenSlides>0</HiddenSlides>
  <MMClips>18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David Fernández Garcia</cp:lastModifiedBy>
  <cp:revision>38</cp:revision>
  <dcterms:created xsi:type="dcterms:W3CDTF">2020-04-09T18:31:45Z</dcterms:created>
  <dcterms:modified xsi:type="dcterms:W3CDTF">2022-02-01T15:10:52Z</dcterms:modified>
</cp:coreProperties>
</file>