
<file path=[Content_Types].xml><?xml version="1.0" encoding="utf-8"?>
<Types xmlns="http://schemas.openxmlformats.org/package/2006/content-types">
  <Default Extension="jpeg" ContentType="image/jpeg"/>
  <Default Extension="m4a" ContentType="audio/mp4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7" r:id="rId3"/>
    <p:sldId id="266" r:id="rId4"/>
    <p:sldId id="267" r:id="rId5"/>
    <p:sldId id="270" r:id="rId6"/>
    <p:sldId id="268" r:id="rId7"/>
    <p:sldId id="269" r:id="rId8"/>
    <p:sldId id="278" r:id="rId9"/>
    <p:sldId id="271" r:id="rId10"/>
    <p:sldId id="259" r:id="rId11"/>
    <p:sldId id="258" r:id="rId12"/>
    <p:sldId id="273" r:id="rId13"/>
    <p:sldId id="274" r:id="rId14"/>
    <p:sldId id="261" r:id="rId15"/>
    <p:sldId id="276" r:id="rId16"/>
    <p:sldId id="277" r:id="rId17"/>
    <p:sldId id="275" r:id="rId18"/>
    <p:sldId id="272" r:id="rId19"/>
    <p:sldId id="262" r:id="rId20"/>
    <p:sldId id="260" r:id="rId2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uwZiP0KgeCfWvnauJgkZag==" hashData="qZImca17VyDTupQ4TfhaBa/4ZN+fC+Q4ERIuKjKmMNoqZwyPW6tzFYHUyobQXdhdKv20wzRKSgki8b7NdYsql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372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770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088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435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404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840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311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338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122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764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2433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471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png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8.png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9.png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png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8.png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9.png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6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7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6" Type="http://schemas.openxmlformats.org/officeDocument/2006/relationships/image" Target="../media/image8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6" Type="http://schemas.openxmlformats.org/officeDocument/2006/relationships/image" Target="../media/image9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6" Type="http://schemas.openxmlformats.org/officeDocument/2006/relationships/image" Target="../media/image10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217">
            <a:extLst>
              <a:ext uri="{FF2B5EF4-FFF2-40B4-BE49-F238E27FC236}">
                <a16:creationId xmlns:a16="http://schemas.microsoft.com/office/drawing/2014/main" id="{075D411A-FE9D-488B-B375-542F08911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7190" y="6360795"/>
            <a:ext cx="6357620" cy="49720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 </a:t>
            </a:r>
            <a:r>
              <a:rPr lang="es-ES_tradnl" sz="1000" b="1" i="1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pictogrames</a:t>
            </a:r>
            <a:r>
              <a:rPr lang="es-ES_tradnl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ES_tradnl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Sergio Palao </a:t>
            </a:r>
            <a:r>
              <a:rPr lang="es-ES_tradnl" sz="1000" b="1" i="1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Procedència</a:t>
            </a:r>
            <a:r>
              <a:rPr lang="es-ES_tradnl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ES_tradnl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ARASAAC (http://arasaac.org) </a:t>
            </a:r>
            <a:r>
              <a:rPr lang="es-ES_tradnl" sz="1000" b="1" i="1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Llicència</a:t>
            </a:r>
            <a:r>
              <a:rPr lang="es-ES_tradnl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ES_tradnl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CC (BY-NC-SA) </a:t>
            </a:r>
            <a:r>
              <a:rPr lang="es-ES_tradnl" sz="1000" b="1" i="1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Propietat</a:t>
            </a:r>
            <a:r>
              <a:rPr lang="es-ES_tradnl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ES_tradnl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_tradnl" sz="1000" i="1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Govern</a:t>
            </a:r>
            <a:r>
              <a:rPr lang="es-ES_tradnl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s-ES_tradnl" sz="1000" i="1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Aragó</a:t>
            </a:r>
            <a:r>
              <a:rPr lang="es-ES_tradnl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sz="1000" b="1" i="1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Editat</a:t>
            </a:r>
            <a:r>
              <a:rPr lang="es-ES_tradnl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FUNDACIÓN ADIMIR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111BE41-A67B-4AE5-B40F-91D0285D1A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F46DFAE-FA5C-4C9E-88E5-D74473B285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452" y="259301"/>
            <a:ext cx="1225907" cy="676786"/>
          </a:xfrm>
          <a:prstGeom prst="rect">
            <a:avLst/>
          </a:prstGeom>
        </p:spPr>
      </p:pic>
      <p:sp>
        <p:nvSpPr>
          <p:cNvPr id="9" name="Rectángulo redondeado 6">
            <a:extLst>
              <a:ext uri="{FF2B5EF4-FFF2-40B4-BE49-F238E27FC236}">
                <a16:creationId xmlns:a16="http://schemas.microsoft.com/office/drawing/2014/main" id="{BB530CB3-1FCC-4BB1-94F7-3F51CC60C14E}"/>
              </a:ext>
            </a:extLst>
          </p:cNvPr>
          <p:cNvSpPr/>
          <p:nvPr/>
        </p:nvSpPr>
        <p:spPr>
          <a:xfrm>
            <a:off x="1819498" y="1320034"/>
            <a:ext cx="8804365" cy="3542335"/>
          </a:xfrm>
          <a:prstGeom prst="roundRect">
            <a:avLst/>
          </a:prstGeom>
          <a:solidFill>
            <a:srgbClr val="7030A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es-ES" sz="60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INGLÉS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4000" i="1" dirty="0">
                <a:solidFill>
                  <a:schemeClr val="accent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ESCOLA II.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4000" i="1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</a:t>
            </a:r>
            <a:endParaRPr lang="es-ES" sz="1200" dirty="0">
              <a:solidFill>
                <a:schemeClr val="accent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239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SCHOOL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537269" y="4559320"/>
            <a:ext cx="381306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BAG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1C5A18F3-9AF2-4D2F-8CEC-50406DD5FDB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591671"/>
            <a:ext cx="3240000" cy="3240000"/>
          </a:xfrm>
          <a:prstGeom prst="rect">
            <a:avLst/>
          </a:prstGeom>
        </p:spPr>
      </p:pic>
      <p:pic>
        <p:nvPicPr>
          <p:cNvPr id="10" name="school">
            <a:hlinkClick r:id="" action="ppaction://media"/>
            <a:extLst>
              <a:ext uri="{FF2B5EF4-FFF2-40B4-BE49-F238E27FC236}">
                <a16:creationId xmlns:a16="http://schemas.microsoft.com/office/drawing/2014/main" id="{BDAECA8E-AB7E-4C88-B782-ADA0A2DA7A9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350334" y="603913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23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17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7532997" y="4559320"/>
            <a:ext cx="411383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PENCIL CASE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411383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SHARPENER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7912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085EB11F-F4F3-4A56-A4B3-F982256879F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997" y="591671"/>
            <a:ext cx="3240000" cy="3240000"/>
          </a:xfrm>
          <a:prstGeom prst="rect">
            <a:avLst/>
          </a:prstGeom>
        </p:spPr>
      </p:pic>
      <p:pic>
        <p:nvPicPr>
          <p:cNvPr id="10" name="pencilcase">
            <a:hlinkClick r:id="" action="ppaction://media"/>
            <a:extLst>
              <a:ext uri="{FF2B5EF4-FFF2-40B4-BE49-F238E27FC236}">
                <a16:creationId xmlns:a16="http://schemas.microsoft.com/office/drawing/2014/main" id="{C039DB36-6FC1-4619-9E78-918379DC8D3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240432" y="59406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2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17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87879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BAG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249887" y="4559320"/>
            <a:ext cx="4100448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SCHOOL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453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B3FE3D4-6FBE-4343-93BE-6B85E2A38DE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394773"/>
            <a:ext cx="3240000" cy="3240000"/>
          </a:xfrm>
          <a:prstGeom prst="rect">
            <a:avLst/>
          </a:prstGeom>
        </p:spPr>
      </p:pic>
      <p:pic>
        <p:nvPicPr>
          <p:cNvPr id="13" name="Sonido grab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0982059" y="573741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0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236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 vol="80000">
                <p:cTn id="3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8271952" y="4559320"/>
            <a:ext cx="33748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CRAYONS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430142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PENCIL CASE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579569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5AF53D8B-05D4-4484-9CA8-C518A22CBF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522" y="435372"/>
            <a:ext cx="3240000" cy="3240000"/>
          </a:xfrm>
          <a:prstGeom prst="rect">
            <a:avLst/>
          </a:prstGeom>
        </p:spPr>
      </p:pic>
      <p:pic>
        <p:nvPicPr>
          <p:cNvPr id="12" name="Sonido grab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0982059" y="573741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35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2162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3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7854906" y="4559320"/>
            <a:ext cx="418446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SHARPENER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TEACHER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4BA54BDF-6AAF-4161-8C19-3AD55A7B81E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372" y="591671"/>
            <a:ext cx="3240000" cy="3240000"/>
          </a:xfrm>
          <a:prstGeom prst="rect">
            <a:avLst/>
          </a:prstGeom>
        </p:spPr>
      </p:pic>
      <p:pic>
        <p:nvPicPr>
          <p:cNvPr id="10" name="Sonido grab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219935" y="580973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18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265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3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7967152" y="4559320"/>
            <a:ext cx="3767423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TEACHER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CRAYONS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DE4545C4-2966-4883-BEBB-2F9FD975DD5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511572"/>
            <a:ext cx="3240000" cy="3240000"/>
          </a:xfrm>
          <a:prstGeom prst="rect">
            <a:avLst/>
          </a:prstGeom>
        </p:spPr>
      </p:pic>
      <p:pic>
        <p:nvPicPr>
          <p:cNvPr id="10" name="teacher">
            <a:hlinkClick r:id="" action="ppaction://media"/>
            <a:extLst>
              <a:ext uri="{FF2B5EF4-FFF2-40B4-BE49-F238E27FC236}">
                <a16:creationId xmlns:a16="http://schemas.microsoft.com/office/drawing/2014/main" id="{92730443-D474-4FB5-B8D8-F821B3951B3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303000" y="59406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14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75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7967152" y="4559320"/>
            <a:ext cx="3767423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SCHOOL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79523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BAG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5AFA7E4C-7EFB-452F-BE2E-FFAAB589B33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591671"/>
            <a:ext cx="3240000" cy="3240000"/>
          </a:xfrm>
          <a:prstGeom prst="rect">
            <a:avLst/>
          </a:prstGeom>
        </p:spPr>
      </p:pic>
      <p:pic>
        <p:nvPicPr>
          <p:cNvPr id="10" name="school">
            <a:hlinkClick r:id="" action="ppaction://media"/>
            <a:extLst>
              <a:ext uri="{FF2B5EF4-FFF2-40B4-BE49-F238E27FC236}">
                <a16:creationId xmlns:a16="http://schemas.microsoft.com/office/drawing/2014/main" id="{D183399C-9C53-4D07-83A1-BB765FB5C21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388459" y="59406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9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17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422740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PENCIL CASE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661975" y="4559320"/>
            <a:ext cx="40252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SHARPENER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197440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1851CCDA-469E-40F7-B5D8-C9C7FAF6832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997" y="591671"/>
            <a:ext cx="3240000" cy="3240000"/>
          </a:xfrm>
          <a:prstGeom prst="rect">
            <a:avLst/>
          </a:prstGeom>
        </p:spPr>
      </p:pic>
      <p:pic>
        <p:nvPicPr>
          <p:cNvPr id="10" name="pencilcase">
            <a:hlinkClick r:id="" action="ppaction://media"/>
            <a:extLst>
              <a:ext uri="{FF2B5EF4-FFF2-40B4-BE49-F238E27FC236}">
                <a16:creationId xmlns:a16="http://schemas.microsoft.com/office/drawing/2014/main" id="{A90580F3-F015-442E-B589-942FA10B5A6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293475" y="59406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30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17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78735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BAG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6619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SCHOOL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E226D069-9B8A-453A-B525-C110FC64CED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394773"/>
            <a:ext cx="3240000" cy="3240000"/>
          </a:xfrm>
          <a:prstGeom prst="rect">
            <a:avLst/>
          </a:prstGeom>
        </p:spPr>
      </p:pic>
      <p:pic>
        <p:nvPicPr>
          <p:cNvPr id="10" name="Sonido grab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0982059" y="573741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92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236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3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CRAYONS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368889" y="4559319"/>
            <a:ext cx="427452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PENCIL CASE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D4D75D21-F756-46C4-8400-F0A6D8C01A4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522" y="435372"/>
            <a:ext cx="3240000" cy="3240000"/>
          </a:xfrm>
          <a:prstGeom prst="rect">
            <a:avLst/>
          </a:prstGeom>
        </p:spPr>
      </p:pic>
      <p:pic>
        <p:nvPicPr>
          <p:cNvPr id="12" name="Sonido grab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0982059" y="573741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66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2162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3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386477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TEACHER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DC0441E1-9656-4270-B6A4-7BE22D8B0C6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511572"/>
            <a:ext cx="3240000" cy="3240000"/>
          </a:xfrm>
          <a:prstGeom prst="rect">
            <a:avLst/>
          </a:prstGeom>
        </p:spPr>
      </p:pic>
      <p:pic>
        <p:nvPicPr>
          <p:cNvPr id="4" name="teacher">
            <a:hlinkClick r:id="" action="ppaction://media"/>
            <a:extLst>
              <a:ext uri="{FF2B5EF4-FFF2-40B4-BE49-F238E27FC236}">
                <a16:creationId xmlns:a16="http://schemas.microsoft.com/office/drawing/2014/main" id="{92730443-D474-4FB5-B8D8-F821B3951B3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303000" y="59406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43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5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7650603" y="4731361"/>
            <a:ext cx="402327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SHARPENER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TEACHER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3053" y="3207358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9C0CA2F-33D1-4678-82A7-3BFDEAD46BE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372" y="591671"/>
            <a:ext cx="3240000" cy="3240000"/>
          </a:xfrm>
          <a:prstGeom prst="rect">
            <a:avLst/>
          </a:prstGeom>
        </p:spPr>
      </p:pic>
      <p:pic>
        <p:nvPicPr>
          <p:cNvPr id="12" name="Sonido grab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43943" y="604221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9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-4.81481E-6 L -0.31224 -0.07407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2650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3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SCHOOL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26D2C15-52D7-4BC9-B8AA-507AF2F81F4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591671"/>
            <a:ext cx="3240000" cy="3240000"/>
          </a:xfrm>
          <a:prstGeom prst="rect">
            <a:avLst/>
          </a:prstGeom>
        </p:spPr>
      </p:pic>
      <p:pic>
        <p:nvPicPr>
          <p:cNvPr id="2" name="school">
            <a:hlinkClick r:id="" action="ppaction://media"/>
            <a:extLst>
              <a:ext uri="{FF2B5EF4-FFF2-40B4-BE49-F238E27FC236}">
                <a16:creationId xmlns:a16="http://schemas.microsoft.com/office/drawing/2014/main" id="{D183399C-9C53-4D07-83A1-BB765FB5C21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388459" y="59406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51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17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3639919" y="4350456"/>
            <a:ext cx="454615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PENCIL CASE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54F435C-FD4D-4D12-966B-E9EE8D71E0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997" y="591671"/>
            <a:ext cx="3240000" cy="3240000"/>
          </a:xfrm>
          <a:prstGeom prst="rect">
            <a:avLst/>
          </a:prstGeom>
        </p:spPr>
      </p:pic>
      <p:pic>
        <p:nvPicPr>
          <p:cNvPr id="2" name="pencilcase">
            <a:hlinkClick r:id="" action="ppaction://media"/>
            <a:extLst>
              <a:ext uri="{FF2B5EF4-FFF2-40B4-BE49-F238E27FC236}">
                <a16:creationId xmlns:a16="http://schemas.microsoft.com/office/drawing/2014/main" id="{A90580F3-F015-442E-B589-942FA10B5A6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293475" y="59406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30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17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BAG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75BF6199-8FE0-4E32-81DD-A90A54D50A2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747" y="416322"/>
            <a:ext cx="3240000" cy="3240000"/>
          </a:xfrm>
          <a:prstGeom prst="rect">
            <a:avLst/>
          </a:prstGeom>
        </p:spPr>
      </p:pic>
      <p:pic>
        <p:nvPicPr>
          <p:cNvPr id="6" name="Sonido grab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982059" y="573741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95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36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CRAYONS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4B67DA9-499A-49FB-9889-8B0F21004C3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522" y="435372"/>
            <a:ext cx="3240000" cy="3240000"/>
          </a:xfrm>
          <a:prstGeom prst="rect">
            <a:avLst/>
          </a:prstGeom>
        </p:spPr>
      </p:pic>
      <p:pic>
        <p:nvPicPr>
          <p:cNvPr id="10" name="Sonido grab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982059" y="573741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23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16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2813272" y="4426656"/>
            <a:ext cx="656545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SHARPENER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79FF3AC-3CD8-4125-8DA3-0573F3EDDC2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372" y="591671"/>
            <a:ext cx="3240000" cy="3240000"/>
          </a:xfrm>
          <a:prstGeom prst="rect">
            <a:avLst/>
          </a:prstGeom>
        </p:spPr>
      </p:pic>
      <p:pic>
        <p:nvPicPr>
          <p:cNvPr id="4" name="Sonido grab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219935" y="580973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34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65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9ECF2E3-6C73-45EB-8E83-ACF14F19B669}"/>
              </a:ext>
            </a:extLst>
          </p:cNvPr>
          <p:cNvSpPr/>
          <p:nvPr/>
        </p:nvSpPr>
        <p:spPr>
          <a:xfrm>
            <a:off x="1781175" y="1471880"/>
            <a:ext cx="8804365" cy="3542335"/>
          </a:xfrm>
          <a:prstGeom prst="roundRect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es-ES" sz="6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ACTIVITY</a:t>
            </a:r>
            <a:r>
              <a:rPr lang="es-ES" sz="1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0826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TEACHER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6619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CRAYONS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4A109E1F-B052-4F0B-B133-BF3153A5FF9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511572"/>
            <a:ext cx="3240000" cy="3240000"/>
          </a:xfrm>
          <a:prstGeom prst="rect">
            <a:avLst/>
          </a:prstGeom>
        </p:spPr>
      </p:pic>
      <p:pic>
        <p:nvPicPr>
          <p:cNvPr id="10" name="teacher">
            <a:hlinkClick r:id="" action="ppaction://media"/>
            <a:extLst>
              <a:ext uri="{FF2B5EF4-FFF2-40B4-BE49-F238E27FC236}">
                <a16:creationId xmlns:a16="http://schemas.microsoft.com/office/drawing/2014/main" id="{93F3A871-9C9F-4BE4-B93D-093F828BB43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296308" y="57120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60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75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3.95833E-6 4.81481E-6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95" y="-463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74</Words>
  <Application>Microsoft Office PowerPoint</Application>
  <PresentationFormat>Panorámica</PresentationFormat>
  <Paragraphs>36</Paragraphs>
  <Slides>20</Slides>
  <Notes>0</Notes>
  <HiddenSlides>0</HiddenSlides>
  <MMClips>18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VACA ROMAN</dc:creator>
  <cp:lastModifiedBy>David Fernández Garcia</cp:lastModifiedBy>
  <cp:revision>49</cp:revision>
  <dcterms:created xsi:type="dcterms:W3CDTF">2020-04-09T18:31:45Z</dcterms:created>
  <dcterms:modified xsi:type="dcterms:W3CDTF">2022-02-01T15:21:03Z</dcterms:modified>
</cp:coreProperties>
</file>