
<file path=[Content_Types].xml><?xml version="1.0" encoding="utf-8"?>
<Types xmlns="http://schemas.openxmlformats.org/package/2006/content-types">
  <Default Extension="jpeg" ContentType="image/jpeg"/>
  <Default Extension="m4a" ContentType="audio/mp4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7" r:id="rId3"/>
    <p:sldId id="266" r:id="rId4"/>
    <p:sldId id="267" r:id="rId5"/>
    <p:sldId id="268" r:id="rId6"/>
    <p:sldId id="270" r:id="rId7"/>
    <p:sldId id="269" r:id="rId8"/>
    <p:sldId id="278" r:id="rId9"/>
    <p:sldId id="271" r:id="rId10"/>
    <p:sldId id="259" r:id="rId11"/>
    <p:sldId id="258" r:id="rId12"/>
    <p:sldId id="274" r:id="rId13"/>
    <p:sldId id="273" r:id="rId14"/>
    <p:sldId id="261" r:id="rId15"/>
    <p:sldId id="276" r:id="rId16"/>
    <p:sldId id="277" r:id="rId17"/>
    <p:sldId id="275" r:id="rId18"/>
    <p:sldId id="262" r:id="rId19"/>
    <p:sldId id="272" r:id="rId20"/>
    <p:sldId id="260" r:id="rId2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uwZiP0KgeCfWvnauJgkZag==" hashData="qZImca17VyDTupQ4TfhaBa/4ZN+fC+Q4ERIuKjKmMNoqZwyPW6tzFYHUyobQXdhdKv20wzRKSgki8b7NdYsqlA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134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Fernández Garcia" userId="08851ef6d5fae255" providerId="LiveId" clId="{3785CB07-6242-4BDC-9450-C393BC4DD5E0}"/>
    <pc:docChg chg="modSld">
      <pc:chgData name="David Fernández Garcia" userId="08851ef6d5fae255" providerId="LiveId" clId="{3785CB07-6242-4BDC-9450-C393BC4DD5E0}" dt="2022-02-01T15:25:35.668" v="8" actId="20577"/>
      <pc:docMkLst>
        <pc:docMk/>
      </pc:docMkLst>
      <pc:sldChg chg="modSp mod">
        <pc:chgData name="David Fernández Garcia" userId="08851ef6d5fae255" providerId="LiveId" clId="{3785CB07-6242-4BDC-9450-C393BC4DD5E0}" dt="2022-02-01T15:25:29.596" v="0" actId="1036"/>
        <pc:sldMkLst>
          <pc:docMk/>
          <pc:sldMk cId="3108235699" sldId="268"/>
        </pc:sldMkLst>
        <pc:picChg chg="mod">
          <ac:chgData name="David Fernández Garcia" userId="08851ef6d5fae255" providerId="LiveId" clId="{3785CB07-6242-4BDC-9450-C393BC4DD5E0}" dt="2022-02-01T15:25:29.596" v="0" actId="1036"/>
          <ac:picMkLst>
            <pc:docMk/>
            <pc:sldMk cId="3108235699" sldId="268"/>
            <ac:picMk id="5" creationId="{A2218786-AF13-4A6A-B106-6CAB822B3452}"/>
          </ac:picMkLst>
        </pc:picChg>
      </pc:sldChg>
      <pc:sldChg chg="modSp mod">
        <pc:chgData name="David Fernández Garcia" userId="08851ef6d5fae255" providerId="LiveId" clId="{3785CB07-6242-4BDC-9450-C393BC4DD5E0}" dt="2022-02-01T15:25:35.668" v="8" actId="20577"/>
        <pc:sldMkLst>
          <pc:docMk/>
          <pc:sldMk cId="4180826618" sldId="278"/>
        </pc:sldMkLst>
        <pc:spChg chg="mod">
          <ac:chgData name="David Fernández Garcia" userId="08851ef6d5fae255" providerId="LiveId" clId="{3785CB07-6242-4BDC-9450-C393BC4DD5E0}" dt="2022-02-01T15:25:35.668" v="8" actId="20577"/>
          <ac:spMkLst>
            <pc:docMk/>
            <pc:sldMk cId="4180826618" sldId="278"/>
            <ac:spMk id="7" creationId="{39ECF2E3-6C73-45EB-8E83-ACF14F19B66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372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7707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088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4358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404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840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311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338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122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764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2433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471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png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9.png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1.png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png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9.png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1.png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6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8.png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6" Type="http://schemas.openxmlformats.org/officeDocument/2006/relationships/image" Target="../media/image7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9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6" Type="http://schemas.openxmlformats.org/officeDocument/2006/relationships/image" Target="../media/image10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image" Target="../media/image11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 de texto 217">
            <a:extLst>
              <a:ext uri="{FF2B5EF4-FFF2-40B4-BE49-F238E27FC236}">
                <a16:creationId xmlns:a16="http://schemas.microsoft.com/office/drawing/2014/main" id="{075D411A-FE9D-488B-B375-542F08911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7190" y="6360795"/>
            <a:ext cx="6357620" cy="497205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 pictogramas:</a:t>
            </a:r>
            <a:r>
              <a:rPr lang="es-ES_tradnl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Sergio Palao </a:t>
            </a:r>
            <a:r>
              <a:rPr lang="es-ES_tradnl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Procedencia:</a:t>
            </a:r>
            <a:r>
              <a:rPr lang="es-ES_tradnl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ARASAAC (http://arasaac.org) </a:t>
            </a:r>
            <a:r>
              <a:rPr lang="es-ES_tradnl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Licencia:</a:t>
            </a:r>
            <a:r>
              <a:rPr lang="es-ES_tradnl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CC (BY-NC-SA) </a:t>
            </a:r>
            <a:r>
              <a:rPr lang="es-ES_tradnl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Propiedad:</a:t>
            </a:r>
            <a:r>
              <a:rPr lang="es-ES_tradnl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Gobierno de Aragón</a:t>
            </a:r>
            <a:r>
              <a:rPr lang="es-ES_tradnl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Editado</a:t>
            </a:r>
            <a:r>
              <a:rPr lang="es-ES_tradnl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FUNDACIÓN ADIMIR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111BE41-A67B-4AE5-B40F-91D0285D1A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9F46DFAE-FA5C-4C9E-88E5-D74473B285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452" y="259301"/>
            <a:ext cx="1225907" cy="676786"/>
          </a:xfrm>
          <a:prstGeom prst="rect">
            <a:avLst/>
          </a:prstGeom>
        </p:spPr>
      </p:pic>
      <p:sp>
        <p:nvSpPr>
          <p:cNvPr id="9" name="Rectángulo redondeado 6">
            <a:extLst>
              <a:ext uri="{FF2B5EF4-FFF2-40B4-BE49-F238E27FC236}">
                <a16:creationId xmlns:a16="http://schemas.microsoft.com/office/drawing/2014/main" id="{BB530CB3-1FCC-4BB1-94F7-3F51CC60C14E}"/>
              </a:ext>
            </a:extLst>
          </p:cNvPr>
          <p:cNvSpPr/>
          <p:nvPr/>
        </p:nvSpPr>
        <p:spPr>
          <a:xfrm>
            <a:off x="1819498" y="1320034"/>
            <a:ext cx="8804365" cy="3542335"/>
          </a:xfrm>
          <a:prstGeom prst="roundRect">
            <a:avLst/>
          </a:prstGeom>
          <a:solidFill>
            <a:srgbClr val="7030A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r>
              <a:rPr lang="es-ES" sz="60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INGLÉS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a-ES" sz="4000" i="1" dirty="0">
                <a:solidFill>
                  <a:schemeClr val="accent4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PARTS DEL COS II.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a-ES" sz="4000" i="1" dirty="0">
                <a:solidFill>
                  <a:schemeClr val="accent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BODY PARTS</a:t>
            </a:r>
            <a:endParaRPr lang="es-ES" sz="1200" dirty="0">
              <a:solidFill>
                <a:schemeClr val="accent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239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FINGER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537269" y="4559320"/>
            <a:ext cx="381306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KNEE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1FFD42E7-0045-409C-8534-ABEC43F8B45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974" y="591671"/>
            <a:ext cx="3240000" cy="3240000"/>
          </a:xfrm>
          <a:prstGeom prst="rect">
            <a:avLst/>
          </a:prstGeom>
        </p:spPr>
      </p:pic>
      <p:pic>
        <p:nvPicPr>
          <p:cNvPr id="12" name="finger">
            <a:hlinkClick r:id="" action="ppaction://media"/>
            <a:extLst>
              <a:ext uri="{FF2B5EF4-FFF2-40B4-BE49-F238E27FC236}">
                <a16:creationId xmlns:a16="http://schemas.microsoft.com/office/drawing/2014/main" id="{302EC8EC-09AA-45CC-8B91-C32A6E9F7A3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85259" y="607249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23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966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8271952" y="4559320"/>
            <a:ext cx="33748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BOTTOM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NECK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70D5912C-B62F-49AA-8168-B604AE29BAE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591671"/>
            <a:ext cx="3240000" cy="3240000"/>
          </a:xfrm>
          <a:prstGeom prst="rect">
            <a:avLst/>
          </a:prstGeom>
        </p:spPr>
      </p:pic>
      <p:pic>
        <p:nvPicPr>
          <p:cNvPr id="2" name="Como se pronuncia bottom en ingles 🇺🇸 🇬🇧 🇦🇺_128k-[AudioTrimmer.com].mp3" descr="Como se pronuncia bottom en ingles 🇺🇸 🇬🇧 🇦🇺_128k-[AudioTrimmer.com].mp3">
            <a:hlinkClick r:id="" action="ppaction://media"/>
            <a:extLst>
              <a:ext uri="{FF2B5EF4-FFF2-40B4-BE49-F238E27FC236}">
                <a16:creationId xmlns:a16="http://schemas.microsoft.com/office/drawing/2014/main" id="{E91B3A2D-1EA1-6440-973F-4886CF7DBF2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240432" y="610950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2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232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8271952" y="4559320"/>
            <a:ext cx="33748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BELLY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NAIL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F743FED5-65E6-4111-87BE-DEFD44927EF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0622" y="482997"/>
            <a:ext cx="3240000" cy="3240000"/>
          </a:xfrm>
          <a:prstGeom prst="rect">
            <a:avLst/>
          </a:prstGeom>
        </p:spPr>
      </p:pic>
      <p:pic>
        <p:nvPicPr>
          <p:cNvPr id="3" name="belly">
            <a:hlinkClick r:id="" action="ppaction://media"/>
            <a:extLst>
              <a:ext uri="{FF2B5EF4-FFF2-40B4-BE49-F238E27FC236}">
                <a16:creationId xmlns:a16="http://schemas.microsoft.com/office/drawing/2014/main" id="{460ACE28-EC0E-4057-B92D-EAA09B18476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83282" y="607249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35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96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87879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KNEE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249887" y="4559320"/>
            <a:ext cx="4100448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NAIL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453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A722DCE5-7BC9-422F-8CC4-C3ECE425AFE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591671"/>
            <a:ext cx="3240000" cy="3240000"/>
          </a:xfrm>
          <a:prstGeom prst="rect">
            <a:avLst/>
          </a:prstGeom>
        </p:spPr>
      </p:pic>
      <p:pic>
        <p:nvPicPr>
          <p:cNvPr id="11" name="knee">
            <a:hlinkClick r:id="" action="ppaction://media"/>
            <a:extLst>
              <a:ext uri="{FF2B5EF4-FFF2-40B4-BE49-F238E27FC236}">
                <a16:creationId xmlns:a16="http://schemas.microsoft.com/office/drawing/2014/main" id="{C0B68B46-ED8F-48E4-8381-8E6FFEF67BB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093108" y="59406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0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757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8007531" y="4559320"/>
            <a:ext cx="3639301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NECK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FINGER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AF3B8293-1B3D-4564-8B6A-2CF25A3FA7D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482997"/>
            <a:ext cx="3240000" cy="3240000"/>
          </a:xfrm>
          <a:prstGeom prst="rect">
            <a:avLst/>
          </a:prstGeom>
        </p:spPr>
      </p:pic>
      <p:pic>
        <p:nvPicPr>
          <p:cNvPr id="12" name="neck">
            <a:hlinkClick r:id="" action="ppaction://media"/>
            <a:extLst>
              <a:ext uri="{FF2B5EF4-FFF2-40B4-BE49-F238E27FC236}">
                <a16:creationId xmlns:a16="http://schemas.microsoft.com/office/drawing/2014/main" id="{88449DB8-18A7-4DFC-9604-6054FEE67BC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0918964" y="607249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18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966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7967152" y="4559320"/>
            <a:ext cx="3767423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NAIL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BELLY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FC17509C-4B51-472F-9E46-D0A13119553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752" y="511572"/>
            <a:ext cx="3240000" cy="3240000"/>
          </a:xfrm>
          <a:prstGeom prst="rect">
            <a:avLst/>
          </a:prstGeom>
        </p:spPr>
      </p:pic>
      <p:pic>
        <p:nvPicPr>
          <p:cNvPr id="12" name="nail">
            <a:hlinkClick r:id="" action="ppaction://media"/>
            <a:extLst>
              <a:ext uri="{FF2B5EF4-FFF2-40B4-BE49-F238E27FC236}">
                <a16:creationId xmlns:a16="http://schemas.microsoft.com/office/drawing/2014/main" id="{DA4D6F0A-B669-48A4-BE3A-2C70B6CB949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85259" y="610950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14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966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7967152" y="4559320"/>
            <a:ext cx="3767423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FINGER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79523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KNEE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26C6DED-1091-4BBD-8B55-7B484C158E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974" y="591671"/>
            <a:ext cx="3240000" cy="3240000"/>
          </a:xfrm>
          <a:prstGeom prst="rect">
            <a:avLst/>
          </a:prstGeom>
        </p:spPr>
      </p:pic>
      <p:pic>
        <p:nvPicPr>
          <p:cNvPr id="12" name="finger">
            <a:hlinkClick r:id="" action="ppaction://media"/>
            <a:extLst>
              <a:ext uri="{FF2B5EF4-FFF2-40B4-BE49-F238E27FC236}">
                <a16:creationId xmlns:a16="http://schemas.microsoft.com/office/drawing/2014/main" id="{B6A35FFF-4F9B-4C99-A642-CDC4DCB43F1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85259" y="59025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9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966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BOTTOM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6619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NECK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197440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C2A89381-540F-4686-8374-F2362B83CB1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591671"/>
            <a:ext cx="3240000" cy="3240000"/>
          </a:xfrm>
          <a:prstGeom prst="rect">
            <a:avLst/>
          </a:prstGeom>
        </p:spPr>
      </p:pic>
      <p:pic>
        <p:nvPicPr>
          <p:cNvPr id="10" name="Sonido grab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071654" y="573741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30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1884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3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BELLY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6619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NAIL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80CB1D38-D8C7-4B10-BEA4-2B314E804E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0622" y="482997"/>
            <a:ext cx="3240000" cy="3240000"/>
          </a:xfrm>
          <a:prstGeom prst="rect">
            <a:avLst/>
          </a:prstGeom>
        </p:spPr>
      </p:pic>
      <p:pic>
        <p:nvPicPr>
          <p:cNvPr id="12" name="belly">
            <a:hlinkClick r:id="" action="ppaction://media"/>
            <a:extLst>
              <a:ext uri="{FF2B5EF4-FFF2-40B4-BE49-F238E27FC236}">
                <a16:creationId xmlns:a16="http://schemas.microsoft.com/office/drawing/2014/main" id="{7BC2B990-3510-4E23-9978-13A9A3A2640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83282" y="607249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66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966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78735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KNEE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6619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NAIL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710026E0-BCEF-4184-82F0-49313E629C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591671"/>
            <a:ext cx="3240000" cy="3240000"/>
          </a:xfrm>
          <a:prstGeom prst="rect">
            <a:avLst/>
          </a:prstGeom>
        </p:spPr>
      </p:pic>
      <p:pic>
        <p:nvPicPr>
          <p:cNvPr id="12" name="knee">
            <a:hlinkClick r:id="" action="ppaction://media"/>
            <a:extLst>
              <a:ext uri="{FF2B5EF4-FFF2-40B4-BE49-F238E27FC236}">
                <a16:creationId xmlns:a16="http://schemas.microsoft.com/office/drawing/2014/main" id="{9CDCB80C-AE4B-4D1C-A7C5-7D55C5191FD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0940743" y="587375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92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757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386477" y="4407606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NAIL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8C54B0B0-4614-4798-8D05-FFD56EBB4F3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752" y="511572"/>
            <a:ext cx="3240000" cy="3240000"/>
          </a:xfrm>
          <a:prstGeom prst="rect">
            <a:avLst/>
          </a:prstGeom>
        </p:spPr>
      </p:pic>
      <p:pic>
        <p:nvPicPr>
          <p:cNvPr id="6" name="nail">
            <a:hlinkClick r:id="" action="ppaction://media"/>
            <a:extLst>
              <a:ext uri="{FF2B5EF4-FFF2-40B4-BE49-F238E27FC236}">
                <a16:creationId xmlns:a16="http://schemas.microsoft.com/office/drawing/2014/main" id="{53D4D142-D154-483A-BD2F-8C0597F6F1B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143943" y="59406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43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96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8271952" y="4559320"/>
            <a:ext cx="33748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NECK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FINGER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E250061F-A0ED-4DCE-BA61-04F3A121C53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482997"/>
            <a:ext cx="3240000" cy="3240000"/>
          </a:xfrm>
          <a:prstGeom prst="rect">
            <a:avLst/>
          </a:prstGeom>
        </p:spPr>
      </p:pic>
      <p:pic>
        <p:nvPicPr>
          <p:cNvPr id="12" name="neck">
            <a:hlinkClick r:id="" action="ppaction://media"/>
            <a:extLst>
              <a:ext uri="{FF2B5EF4-FFF2-40B4-BE49-F238E27FC236}">
                <a16:creationId xmlns:a16="http://schemas.microsoft.com/office/drawing/2014/main" id="{61F63F55-8A49-4DDF-BEF5-A163CC4EF30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43943" y="59406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9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966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FINGER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7B547F4C-D732-4264-8F00-100FD5E3E18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974" y="591671"/>
            <a:ext cx="3240000" cy="3240000"/>
          </a:xfrm>
          <a:prstGeom prst="rect">
            <a:avLst/>
          </a:prstGeom>
        </p:spPr>
      </p:pic>
      <p:pic>
        <p:nvPicPr>
          <p:cNvPr id="6" name="finger">
            <a:hlinkClick r:id="" action="ppaction://media"/>
            <a:extLst>
              <a:ext uri="{FF2B5EF4-FFF2-40B4-BE49-F238E27FC236}">
                <a16:creationId xmlns:a16="http://schemas.microsoft.com/office/drawing/2014/main" id="{5D8BD0A4-53CF-47E7-933B-A8CF8ECC211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185259" y="59025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51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96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BOTTOM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38233107-8C7C-4807-8F82-28B52B1EE0A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591671"/>
            <a:ext cx="3240000" cy="3240000"/>
          </a:xfrm>
          <a:prstGeom prst="rect">
            <a:avLst/>
          </a:prstGeom>
        </p:spPr>
      </p:pic>
      <p:pic>
        <p:nvPicPr>
          <p:cNvPr id="3" name="Como se pronuncia bottom en ingles 🇺🇸 🇬🇧 🇦🇺_128k-[AudioTrimmer.com].mp3" descr="Como se pronuncia bottom en ingles 🇺🇸 🇬🇧 🇦🇺_128k-[AudioTrimmer.com].mp3">
            <a:hlinkClick r:id="" action="ppaction://media"/>
            <a:extLst>
              <a:ext uri="{FF2B5EF4-FFF2-40B4-BE49-F238E27FC236}">
                <a16:creationId xmlns:a16="http://schemas.microsoft.com/office/drawing/2014/main" id="{E648E59A-30D9-4E40-A413-152C0B2A73E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944506" y="6109865"/>
            <a:ext cx="500916" cy="500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30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32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BELLY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A2218786-AF13-4A6A-B106-6CAB822B345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0622" y="496060"/>
            <a:ext cx="3240000" cy="3240000"/>
          </a:xfrm>
          <a:prstGeom prst="rect">
            <a:avLst/>
          </a:prstGeom>
        </p:spPr>
      </p:pic>
      <p:pic>
        <p:nvPicPr>
          <p:cNvPr id="10" name="belly">
            <a:hlinkClick r:id="" action="ppaction://media"/>
            <a:extLst>
              <a:ext uri="{FF2B5EF4-FFF2-40B4-BE49-F238E27FC236}">
                <a16:creationId xmlns:a16="http://schemas.microsoft.com/office/drawing/2014/main" id="{5B502715-B953-4E93-A1EB-93532BC6AD2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183282" y="607249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23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96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KNEE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DC440E6D-ADB3-400D-95DA-495DD6E48E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591671"/>
            <a:ext cx="3240000" cy="3240000"/>
          </a:xfrm>
          <a:prstGeom prst="rect">
            <a:avLst/>
          </a:prstGeom>
        </p:spPr>
      </p:pic>
      <p:pic>
        <p:nvPicPr>
          <p:cNvPr id="6" name="knee">
            <a:hlinkClick r:id="" action="ppaction://media"/>
            <a:extLst>
              <a:ext uri="{FF2B5EF4-FFF2-40B4-BE49-F238E27FC236}">
                <a16:creationId xmlns:a16="http://schemas.microsoft.com/office/drawing/2014/main" id="{9635723C-83CE-4083-8B0C-4F39BB59915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0940743" y="587375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95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75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79667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NECK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A6F6B11F-9436-4219-8CEE-84391B33BE6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482997"/>
            <a:ext cx="3240000" cy="3240000"/>
          </a:xfrm>
          <a:prstGeom prst="rect">
            <a:avLst/>
          </a:prstGeom>
        </p:spPr>
      </p:pic>
      <p:pic>
        <p:nvPicPr>
          <p:cNvPr id="6" name="neck">
            <a:hlinkClick r:id="" action="ppaction://media"/>
            <a:extLst>
              <a:ext uri="{FF2B5EF4-FFF2-40B4-BE49-F238E27FC236}">
                <a16:creationId xmlns:a16="http://schemas.microsoft.com/office/drawing/2014/main" id="{31DB7AC7-CEA7-4146-BDAA-279E9ED3F17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143943" y="59406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34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96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9ECF2E3-6C73-45EB-8E83-ACF14F19B669}"/>
              </a:ext>
            </a:extLst>
          </p:cNvPr>
          <p:cNvSpPr/>
          <p:nvPr/>
        </p:nvSpPr>
        <p:spPr>
          <a:xfrm>
            <a:off x="1693817" y="1657832"/>
            <a:ext cx="8804365" cy="3542335"/>
          </a:xfrm>
          <a:prstGeom prst="roundRect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r>
              <a:rPr lang="es-ES" sz="6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ACTIVITY</a:t>
            </a:r>
            <a:r>
              <a:rPr lang="es-ES" sz="1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0826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NAIL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6619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BELLY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253BF977-6253-45BB-9FE8-785FD2089C5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752" y="511572"/>
            <a:ext cx="3240000" cy="3240000"/>
          </a:xfrm>
          <a:prstGeom prst="rect">
            <a:avLst/>
          </a:prstGeom>
        </p:spPr>
      </p:pic>
      <p:pic>
        <p:nvPicPr>
          <p:cNvPr id="13" name="nail">
            <a:hlinkClick r:id="" action="ppaction://media"/>
            <a:extLst>
              <a:ext uri="{FF2B5EF4-FFF2-40B4-BE49-F238E27FC236}">
                <a16:creationId xmlns:a16="http://schemas.microsoft.com/office/drawing/2014/main" id="{E2A31E50-8716-4D7F-8FBC-777C285F078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43943" y="59406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60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966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3.95833E-6 4.81481E-6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95" y="-463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71</Words>
  <Application>Microsoft Office PowerPoint</Application>
  <PresentationFormat>Panorámica</PresentationFormat>
  <Paragraphs>36</Paragraphs>
  <Slides>20</Slides>
  <Notes>0</Notes>
  <HiddenSlides>0</HiddenSlides>
  <MMClips>18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VACA ROMAN</dc:creator>
  <cp:lastModifiedBy>David Fernández Garcia</cp:lastModifiedBy>
  <cp:revision>42</cp:revision>
  <dcterms:created xsi:type="dcterms:W3CDTF">2020-04-09T18:31:45Z</dcterms:created>
  <dcterms:modified xsi:type="dcterms:W3CDTF">2022-02-01T15:25:48Z</dcterms:modified>
</cp:coreProperties>
</file>