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68" r:id="rId16"/>
    <p:sldId id="276" r:id="rId17"/>
    <p:sldId id="277" r:id="rId18"/>
    <p:sldId id="278" r:id="rId19"/>
    <p:sldId id="279" r:id="rId20"/>
    <p:sldId id="281" r:id="rId21"/>
    <p:sldId id="280" r:id="rId22"/>
    <p:sldId id="282" r:id="rId23"/>
    <p:sldId id="275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42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77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9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66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94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21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97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23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69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30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58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68943-C68A-4D5C-AF18-9EF9092FA733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46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87" y="3695405"/>
            <a:ext cx="1524003" cy="15240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272463" y="4667046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4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32300" y="4667046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4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9" name="Imagen 8" descr="C:\Users\FRANCISCOJAVIER\Desktop\pizzas\cuatro cuartos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1259334"/>
            <a:ext cx="2521267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0" b="44348" l="482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20" b="54389"/>
          <a:stretch/>
        </p:blipFill>
        <p:spPr>
          <a:xfrm>
            <a:off x="6042228" y="1406609"/>
            <a:ext cx="1152000" cy="108300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917233" y="961948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82139" y="5382695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sp>
        <p:nvSpPr>
          <p:cNvPr id="15" name="Rectángulo 14"/>
          <p:cNvSpPr/>
          <p:nvPr/>
        </p:nvSpPr>
        <p:spPr>
          <a:xfrm>
            <a:off x="6917233" y="3148469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636956" y="3097257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636956" y="961948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4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7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73 -0.10532 L 1.45833E-6 3.7037E-7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525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3" grpId="0" animBg="1"/>
      <p:bldP spid="14" grpId="0"/>
      <p:bldP spid="14" grpId="1"/>
      <p:bldP spid="14" grpId="2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386157" y="646643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" r="531"/>
          <a:stretch/>
        </p:blipFill>
        <p:spPr bwMode="auto">
          <a:xfrm>
            <a:off x="4528081" y="771524"/>
            <a:ext cx="2672819" cy="26202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1848840">
            <a:off x="5582100" y="1031675"/>
            <a:ext cx="1132535" cy="104244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7101104" y="1818791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489143" y="3090928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858879" y="3090927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221612" y="1819584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754191" y="646643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818619" y="5382695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51 -0.13542 L 8.33333E-7 3.7037E-6 " pathEditMode="relative" rAng="0" ptsTypes="AA">
                                      <p:cBhvr>
                                        <p:cTn id="66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75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2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63464" y="4840093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10708" y="4901648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386157" y="646643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139335" y="183226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20" name="Imagen 19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" r="531"/>
          <a:stretch/>
        </p:blipFill>
        <p:spPr bwMode="auto">
          <a:xfrm>
            <a:off x="4528081" y="771524"/>
            <a:ext cx="2672819" cy="26202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1848840">
            <a:off x="5582100" y="1031675"/>
            <a:ext cx="1132535" cy="104244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Combinar 2"/>
          <p:cNvSpPr/>
          <p:nvPr/>
        </p:nvSpPr>
        <p:spPr>
          <a:xfrm rot="5647675">
            <a:off x="5883831" y="1558138"/>
            <a:ext cx="1125279" cy="10631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6386157" y="3067408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947051" y="3067407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238474" y="1782184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742496" y="652463"/>
            <a:ext cx="338493" cy="5198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818619" y="5425559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474 -0.14931 L -6.25E-7 1.11111E-6 " pathEditMode="relative" rAng="0" ptsTypes="AA">
                                      <p:cBhvr>
                                        <p:cTn id="70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7" y="745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16" grpId="0" animBg="1"/>
      <p:bldP spid="21" grpId="0" animBg="1"/>
      <p:bldP spid="12" grpId="0" animBg="1"/>
      <p:bldP spid="17" grpId="0" animBg="1"/>
      <p:bldP spid="18" grpId="0" animBg="1"/>
      <p:bldP spid="23" grpId="0" animBg="1"/>
      <p:bldP spid="25" grpId="0" animBg="1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63464" y="463898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10708" y="4762092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3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386157" y="646643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139335" y="183226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485930" y="3059625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" r="531"/>
          <a:stretch/>
        </p:blipFill>
        <p:spPr bwMode="auto">
          <a:xfrm>
            <a:off x="4528081" y="771524"/>
            <a:ext cx="2672819" cy="26202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1848840">
            <a:off x="5582100" y="1031675"/>
            <a:ext cx="1132535" cy="104244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Combinar 2"/>
          <p:cNvSpPr/>
          <p:nvPr/>
        </p:nvSpPr>
        <p:spPr>
          <a:xfrm rot="5647675">
            <a:off x="5883831" y="1543850"/>
            <a:ext cx="1125279" cy="10631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7" name="Combinar 2"/>
          <p:cNvSpPr/>
          <p:nvPr/>
        </p:nvSpPr>
        <p:spPr>
          <a:xfrm rot="9235845">
            <a:off x="5656706" y="2031514"/>
            <a:ext cx="1007052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4930743" y="3059625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267205" y="1849802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580512" y="672253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818619" y="5425559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474 -0.13866 L -6.25E-7 1.48148E-6 " pathEditMode="relative" rAng="0" ptsTypes="AA">
                                      <p:cBhvr>
                                        <p:cTn id="75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7" y="692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16" grpId="0" animBg="1"/>
      <p:bldP spid="18" grpId="0" animBg="1"/>
      <p:bldP spid="21" grpId="0" animBg="1"/>
      <p:bldP spid="12" grpId="0" animBg="1"/>
      <p:bldP spid="17" grpId="0" animBg="1"/>
      <p:bldP spid="19" grpId="0" animBg="1"/>
      <p:bldP spid="22" grpId="0" animBg="1"/>
      <p:bldP spid="23" grpId="0" animBg="1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3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386157" y="646643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139335" y="183226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485930" y="3059625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" r="531"/>
          <a:stretch/>
        </p:blipFill>
        <p:spPr bwMode="auto">
          <a:xfrm>
            <a:off x="4528081" y="771524"/>
            <a:ext cx="2672819" cy="26202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1848840">
            <a:off x="5582100" y="1031675"/>
            <a:ext cx="1132535" cy="104244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Combinar 2"/>
          <p:cNvSpPr/>
          <p:nvPr/>
        </p:nvSpPr>
        <p:spPr>
          <a:xfrm rot="5647675">
            <a:off x="5883831" y="1558138"/>
            <a:ext cx="1125279" cy="10631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7" name="Combinar 2"/>
          <p:cNvSpPr/>
          <p:nvPr/>
        </p:nvSpPr>
        <p:spPr>
          <a:xfrm rot="9108195">
            <a:off x="5627300" y="2046458"/>
            <a:ext cx="1007052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2" name="Combinar 2"/>
          <p:cNvSpPr/>
          <p:nvPr/>
        </p:nvSpPr>
        <p:spPr>
          <a:xfrm rot="12563511">
            <a:off x="5036914" y="2022115"/>
            <a:ext cx="1050590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4921820" y="2995095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714451" y="646642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217734" y="1840637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818619" y="5382695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51 -0.13542 L 8.33333E-7 3.7037E-6 " pathEditMode="relative" rAng="0" ptsTypes="AA">
                                      <p:cBhvr>
                                        <p:cTn id="80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75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16" grpId="0" animBg="1"/>
      <p:bldP spid="18" grpId="0" animBg="1"/>
      <p:bldP spid="21" grpId="0" animBg="1"/>
      <p:bldP spid="12" grpId="0" animBg="1"/>
      <p:bldP spid="17" grpId="0" animBg="1"/>
      <p:bldP spid="22" grpId="0" animBg="1"/>
      <p:bldP spid="25" grpId="0" animBg="1"/>
      <p:bldP spid="19" grpId="0" animBg="1"/>
      <p:bldP spid="23" grpId="0" animBg="1"/>
      <p:bldP spid="24" grpId="0"/>
      <p:bldP spid="2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63464" y="4700537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10708" y="4762092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5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386157" y="646643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139335" y="183226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485930" y="3059625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" r="531"/>
          <a:stretch/>
        </p:blipFill>
        <p:spPr bwMode="auto">
          <a:xfrm>
            <a:off x="4528081" y="771524"/>
            <a:ext cx="2672819" cy="26202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1848840">
            <a:off x="5582100" y="1031675"/>
            <a:ext cx="1132535" cy="104244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Combinar 2"/>
          <p:cNvSpPr/>
          <p:nvPr/>
        </p:nvSpPr>
        <p:spPr>
          <a:xfrm rot="5647675">
            <a:off x="5883831" y="1558138"/>
            <a:ext cx="1125279" cy="10631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7" name="Combinar 2"/>
          <p:cNvSpPr/>
          <p:nvPr/>
        </p:nvSpPr>
        <p:spPr>
          <a:xfrm rot="9187799">
            <a:off x="5641588" y="2046458"/>
            <a:ext cx="1007052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2" name="Combinar 2"/>
          <p:cNvSpPr/>
          <p:nvPr/>
        </p:nvSpPr>
        <p:spPr>
          <a:xfrm rot="12563511">
            <a:off x="5036914" y="2022115"/>
            <a:ext cx="1050590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3" name="Combinar 2"/>
          <p:cNvSpPr/>
          <p:nvPr/>
        </p:nvSpPr>
        <p:spPr>
          <a:xfrm rot="16200000">
            <a:off x="4732175" y="1530827"/>
            <a:ext cx="1050590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4921820" y="2995095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264651" y="1818492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4664369" y="646643"/>
            <a:ext cx="414738" cy="5246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3818619" y="5425559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32474 -0.12917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7" y="-645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16" grpId="0" animBg="1"/>
      <p:bldP spid="18" grpId="0" animBg="1"/>
      <p:bldP spid="21" grpId="0" animBg="1"/>
      <p:bldP spid="12" grpId="0" animBg="1"/>
      <p:bldP spid="17" grpId="0" animBg="1"/>
      <p:bldP spid="22" grpId="0" animBg="1"/>
      <p:bldP spid="23" grpId="0" animBg="1"/>
      <p:bldP spid="25" grpId="0" animBg="1"/>
      <p:bldP spid="26" grpId="0" animBg="1"/>
      <p:bldP spid="24" grpId="0" animBg="1"/>
      <p:bldP spid="27" grpId="0"/>
      <p:bldP spid="2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6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386157" y="646643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139335" y="183226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485930" y="3059625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" r="531"/>
          <a:stretch/>
        </p:blipFill>
        <p:spPr bwMode="auto">
          <a:xfrm>
            <a:off x="4528081" y="771524"/>
            <a:ext cx="2672819" cy="26202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1848840">
            <a:off x="5582100" y="1031675"/>
            <a:ext cx="1132535" cy="104244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Combinar 2"/>
          <p:cNvSpPr/>
          <p:nvPr/>
        </p:nvSpPr>
        <p:spPr>
          <a:xfrm rot="5647675">
            <a:off x="5883831" y="1558138"/>
            <a:ext cx="1125279" cy="10631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7" name="Combinar 2"/>
          <p:cNvSpPr/>
          <p:nvPr/>
        </p:nvSpPr>
        <p:spPr>
          <a:xfrm rot="9187799">
            <a:off x="5641588" y="2046458"/>
            <a:ext cx="1007052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2" name="Combinar 2"/>
          <p:cNvSpPr/>
          <p:nvPr/>
        </p:nvSpPr>
        <p:spPr>
          <a:xfrm rot="12563511">
            <a:off x="5036914" y="2022115"/>
            <a:ext cx="1050590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3" name="Combinar 2"/>
          <p:cNvSpPr/>
          <p:nvPr/>
        </p:nvSpPr>
        <p:spPr>
          <a:xfrm rot="16200000">
            <a:off x="4732175" y="1530827"/>
            <a:ext cx="1050590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4" name="Combinar 2"/>
          <p:cNvSpPr/>
          <p:nvPr/>
        </p:nvSpPr>
        <p:spPr>
          <a:xfrm rot="19654270">
            <a:off x="5036914" y="1037253"/>
            <a:ext cx="1050590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4921820" y="2995095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264651" y="1818492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835713" y="646643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6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818619" y="5411271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3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51 -0.13542 L 8.33333E-7 3.7037E-6 " pathEditMode="relative" rAng="0" ptsTypes="AA">
                                      <p:cBhvr>
                                        <p:cTn id="90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75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16" grpId="0" animBg="1"/>
      <p:bldP spid="18" grpId="0" animBg="1"/>
      <p:bldP spid="21" grpId="0" animBg="1"/>
      <p:bldP spid="12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6457597" y="589491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8" name="Imagen 27" descr="C:\Users\FRANCISCOJAVIER\Desktop\pizzas\Ocho octavos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0" y="742314"/>
            <a:ext cx="2840990" cy="280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3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7010560" y="130744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031103" y="249257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Combinar 2"/>
          <p:cNvSpPr/>
          <p:nvPr/>
        </p:nvSpPr>
        <p:spPr>
          <a:xfrm rot="1360216">
            <a:off x="5693200" y="938617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6407937" y="319295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055589" y="3192596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08133" y="243713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6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4279555" y="127789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996041" y="53399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8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818619" y="5411271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51 -0.13542 L 8.33333E-7 3.7037E-6 " pathEditMode="relative" rAng="0" ptsTypes="AA">
                                      <p:cBhvr>
                                        <p:cTn id="77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75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6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36" grpId="0" animBg="1"/>
      <p:bldP spid="37" grpId="0" animBg="1"/>
      <p:bldP spid="19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6457597" y="589491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8" name="Imagen 27" descr="C:\Users\FRANCISCOJAVIER\Desktop\pizzas\Ocho octavos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0" y="742314"/>
            <a:ext cx="2840990" cy="280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63464" y="4740789"/>
            <a:ext cx="2016000" cy="14400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10708" y="4762092"/>
            <a:ext cx="2016000" cy="14400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7010560" y="130744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031103" y="249257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Combinar 2"/>
          <p:cNvSpPr/>
          <p:nvPr/>
        </p:nvSpPr>
        <p:spPr>
          <a:xfrm rot="1360216">
            <a:off x="5693200" y="938617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6407937" y="319295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055589" y="3192596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08133" y="243713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6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9" name="Combinar 2"/>
          <p:cNvSpPr/>
          <p:nvPr/>
        </p:nvSpPr>
        <p:spPr>
          <a:xfrm rot="4182779">
            <a:off x="6027397" y="1321934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4279555" y="127789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996041" y="53399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8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818619" y="5425559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1 -0.12662 L 1.45833E-6 4.44444E-6 " pathEditMode="relative" rAng="0" ptsTypes="AA">
                                      <p:cBhvr>
                                        <p:cTn id="82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631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6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6" grpId="0" animBg="1"/>
      <p:bldP spid="37" grpId="0" animBg="1"/>
      <p:bldP spid="20" grpId="0"/>
      <p:bldP spid="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6457597" y="589491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8" name="Imagen 27" descr="C:\Users\FRANCISCOJAVIER\Desktop\pizzas\Ocho octavos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0" y="742314"/>
            <a:ext cx="2840990" cy="280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3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7010560" y="130744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031103" y="249257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Combinar 2"/>
          <p:cNvSpPr/>
          <p:nvPr/>
        </p:nvSpPr>
        <p:spPr>
          <a:xfrm rot="1360216">
            <a:off x="5693200" y="938617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6407937" y="319295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055589" y="3192596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08133" y="243713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6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9" name="Combinar 2"/>
          <p:cNvSpPr/>
          <p:nvPr/>
        </p:nvSpPr>
        <p:spPr>
          <a:xfrm rot="4182779">
            <a:off x="6027397" y="1321934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0" name="Combinar 2"/>
          <p:cNvSpPr/>
          <p:nvPr/>
        </p:nvSpPr>
        <p:spPr>
          <a:xfrm rot="6986161">
            <a:off x="6014155" y="1789188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4279555" y="127789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996041" y="53399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8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818619" y="5411271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51 -0.11459 L 1.875E-6 -4.81481E-6 " pathEditMode="relative" rAng="0" ptsTypes="AA">
                                      <p:cBhvr>
                                        <p:cTn id="87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571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6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6" grpId="0" animBg="1"/>
      <p:bldP spid="37" grpId="0" animBg="1"/>
      <p:bldP spid="21" grpId="0"/>
      <p:bldP spid="2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6457597" y="589491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8" name="Imagen 27" descr="C:\Users\FRANCISCOJAVIER\Desktop\pizzas\Ocho octavos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0" y="742314"/>
            <a:ext cx="2840990" cy="280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3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7010560" y="130744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031103" y="249257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Combinar 2"/>
          <p:cNvSpPr/>
          <p:nvPr/>
        </p:nvSpPr>
        <p:spPr>
          <a:xfrm rot="1360216">
            <a:off x="5693200" y="938617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6407937" y="319295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055589" y="3192596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08133" y="243713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6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9" name="Combinar 2"/>
          <p:cNvSpPr/>
          <p:nvPr/>
        </p:nvSpPr>
        <p:spPr>
          <a:xfrm rot="4182779">
            <a:off x="6027397" y="1321934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0" name="Combinar 2"/>
          <p:cNvSpPr/>
          <p:nvPr/>
        </p:nvSpPr>
        <p:spPr>
          <a:xfrm rot="6986161">
            <a:off x="6014155" y="1789188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1" name="Combinar 2"/>
          <p:cNvSpPr/>
          <p:nvPr/>
        </p:nvSpPr>
        <p:spPr>
          <a:xfrm rot="9608105">
            <a:off x="5678912" y="2135590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4279555" y="127789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996041" y="53399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8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818619" y="5411271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51 -0.13542 L 8.33333E-7 3.7037E-6 " pathEditMode="relative" rAng="0" ptsTypes="AA">
                                      <p:cBhvr>
                                        <p:cTn id="92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75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6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6" grpId="0" animBg="1"/>
      <p:bldP spid="37" grpId="0" animBg="1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27" y="3695405"/>
            <a:ext cx="1524003" cy="15240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3711" y="46477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4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90338" y="4770902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4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9" name="Imagen 8" descr="C:\Users\FRANCISCOJAVIER\Desktop\pizzas\cuatro cuartos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1259334"/>
            <a:ext cx="2521267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2" b="8680"/>
          <a:stretch/>
        </p:blipFill>
        <p:spPr>
          <a:xfrm rot="10800000">
            <a:off x="4886319" y="1402801"/>
            <a:ext cx="2264091" cy="10566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640457" y="931057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860271" y="931057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860270" y="3189512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640457" y="3189512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818619" y="5382695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2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76 -0.07199 L 2.08333E-6 2.59259E-6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58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1" grpId="0" animBg="1"/>
      <p:bldP spid="13" grpId="0" animBg="1"/>
      <p:bldP spid="14" grpId="0" animBg="1"/>
      <p:bldP spid="15" grpId="0" animBg="1"/>
      <p:bldP spid="16" grpId="0"/>
      <p:bldP spid="1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6457597" y="589491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8" name="Imagen 27" descr="C:\Users\FRANCISCOJAVIER\Desktop\pizzas\Ocho octavos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0" y="742314"/>
            <a:ext cx="2840990" cy="280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5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7010560" y="130744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031103" y="249257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Combinar 2"/>
          <p:cNvSpPr/>
          <p:nvPr/>
        </p:nvSpPr>
        <p:spPr>
          <a:xfrm rot="1360216">
            <a:off x="5693200" y="938617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6407937" y="319295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055589" y="3192596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08133" y="243713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6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9" name="Combinar 2"/>
          <p:cNvSpPr/>
          <p:nvPr/>
        </p:nvSpPr>
        <p:spPr>
          <a:xfrm rot="4182779">
            <a:off x="6027397" y="1321934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0" name="Combinar 2"/>
          <p:cNvSpPr/>
          <p:nvPr/>
        </p:nvSpPr>
        <p:spPr>
          <a:xfrm rot="6986161">
            <a:off x="6014155" y="1789188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1" name="Combinar 2"/>
          <p:cNvSpPr/>
          <p:nvPr/>
        </p:nvSpPr>
        <p:spPr>
          <a:xfrm rot="9608105">
            <a:off x="5678912" y="2135590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2" name="Combinar 2"/>
          <p:cNvSpPr/>
          <p:nvPr/>
        </p:nvSpPr>
        <p:spPr>
          <a:xfrm rot="12179457">
            <a:off x="5172676" y="2094785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4279555" y="127789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996041" y="53399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8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818619" y="5411271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3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51 -0.13542 L 8.33333E-7 3.7037E-6 " pathEditMode="relative" rAng="0" ptsTypes="AA">
                                      <p:cBhvr>
                                        <p:cTn id="97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759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6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24" grpId="0"/>
      <p:bldP spid="2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6457597" y="589491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8" name="Imagen 27" descr="C:\Users\FRANCISCOJAVIER\Desktop\pizzas\Ocho octavos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0" y="742314"/>
            <a:ext cx="2840990" cy="280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63464" y="4842960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10708" y="4823647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6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7010560" y="130744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031103" y="249257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Combinar 2"/>
          <p:cNvSpPr/>
          <p:nvPr/>
        </p:nvSpPr>
        <p:spPr>
          <a:xfrm rot="1360216">
            <a:off x="5693200" y="938617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6407937" y="319295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055589" y="3192596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08133" y="243713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6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9" name="Combinar 2"/>
          <p:cNvSpPr/>
          <p:nvPr/>
        </p:nvSpPr>
        <p:spPr>
          <a:xfrm rot="4182779">
            <a:off x="6027397" y="1321934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0" name="Combinar 2"/>
          <p:cNvSpPr/>
          <p:nvPr/>
        </p:nvSpPr>
        <p:spPr>
          <a:xfrm rot="6986161">
            <a:off x="6014155" y="1789188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1" name="Combinar 2"/>
          <p:cNvSpPr/>
          <p:nvPr/>
        </p:nvSpPr>
        <p:spPr>
          <a:xfrm rot="9608105">
            <a:off x="5678912" y="2135590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2" name="Combinar 2"/>
          <p:cNvSpPr/>
          <p:nvPr/>
        </p:nvSpPr>
        <p:spPr>
          <a:xfrm rot="12179457">
            <a:off x="5172676" y="2094785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3" name="Combinar 2"/>
          <p:cNvSpPr/>
          <p:nvPr/>
        </p:nvSpPr>
        <p:spPr>
          <a:xfrm rot="14837346">
            <a:off x="4814012" y="1751468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4279555" y="127789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996041" y="53399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8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818619" y="5396983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7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4 -0.11736 L -6.25E-7 3.7037E-6 " pathEditMode="relative" rAng="0" ptsTypes="AA">
                                      <p:cBhvr>
                                        <p:cTn id="102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585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6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24" grpId="0"/>
      <p:bldP spid="2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6457597" y="589491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8" name="Imagen 27" descr="C:\Users\FRANCISCOJAVIER\Desktop\pizzas\Ocho octavos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0" y="742314"/>
            <a:ext cx="2840990" cy="280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63465" y="4700537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10707" y="4762092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7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7010560" y="130744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031103" y="249257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Combinar 2"/>
          <p:cNvSpPr/>
          <p:nvPr/>
        </p:nvSpPr>
        <p:spPr>
          <a:xfrm rot="1360216">
            <a:off x="5693200" y="938617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6407937" y="319295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055589" y="3192596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08133" y="243713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6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9" name="Combinar 2"/>
          <p:cNvSpPr/>
          <p:nvPr/>
        </p:nvSpPr>
        <p:spPr>
          <a:xfrm rot="4182779">
            <a:off x="6027397" y="1321934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0" name="Combinar 2"/>
          <p:cNvSpPr/>
          <p:nvPr/>
        </p:nvSpPr>
        <p:spPr>
          <a:xfrm rot="6986161">
            <a:off x="6014155" y="1789188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1" name="Combinar 2"/>
          <p:cNvSpPr/>
          <p:nvPr/>
        </p:nvSpPr>
        <p:spPr>
          <a:xfrm rot="9608105">
            <a:off x="5678912" y="2135590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2" name="Combinar 2"/>
          <p:cNvSpPr/>
          <p:nvPr/>
        </p:nvSpPr>
        <p:spPr>
          <a:xfrm rot="12179457">
            <a:off x="5172676" y="2094785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3" name="Combinar 2"/>
          <p:cNvSpPr/>
          <p:nvPr/>
        </p:nvSpPr>
        <p:spPr>
          <a:xfrm rot="14837346">
            <a:off x="4814012" y="1751468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4" name="Combinar 2"/>
          <p:cNvSpPr/>
          <p:nvPr/>
        </p:nvSpPr>
        <p:spPr>
          <a:xfrm rot="17960183">
            <a:off x="4755305" y="1270990"/>
            <a:ext cx="977347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4279555" y="127789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996041" y="53399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8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3818619" y="5411271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758 -0.125 L -6.25E-7 1.48148E-6 " pathEditMode="relative" rAng="0" ptsTypes="AA">
                                      <p:cBhvr>
                                        <p:cTn id="107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625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6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5" grpId="0"/>
      <p:bldP spid="3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6457597" y="589491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8" name="Imagen 27" descr="C:\Users\FRANCISCOJAVIER\Desktop\pizzas\Ocho octavos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0" y="742314"/>
            <a:ext cx="2840990" cy="280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6</a:t>
            </a:r>
            <a:r>
              <a:rPr lang="es-ES" sz="960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8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7010560" y="130744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031103" y="249257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Combinar 2"/>
          <p:cNvSpPr/>
          <p:nvPr/>
        </p:nvSpPr>
        <p:spPr>
          <a:xfrm rot="1360216">
            <a:off x="5693200" y="938617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6407937" y="319295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055589" y="3192596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08133" y="243713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6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9" name="Combinar 2"/>
          <p:cNvSpPr/>
          <p:nvPr/>
        </p:nvSpPr>
        <p:spPr>
          <a:xfrm rot="4182779">
            <a:off x="6027397" y="1321934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0" name="Combinar 2"/>
          <p:cNvSpPr/>
          <p:nvPr/>
        </p:nvSpPr>
        <p:spPr>
          <a:xfrm rot="6986161">
            <a:off x="6014155" y="1789188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1" name="Combinar 2"/>
          <p:cNvSpPr/>
          <p:nvPr/>
        </p:nvSpPr>
        <p:spPr>
          <a:xfrm rot="9494835">
            <a:off x="5621995" y="2111827"/>
            <a:ext cx="896339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2" name="Combinar 2"/>
          <p:cNvSpPr/>
          <p:nvPr/>
        </p:nvSpPr>
        <p:spPr>
          <a:xfrm rot="12179457">
            <a:off x="5172676" y="2094785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3" name="Combinar 2"/>
          <p:cNvSpPr/>
          <p:nvPr/>
        </p:nvSpPr>
        <p:spPr>
          <a:xfrm rot="14837346">
            <a:off x="4814012" y="1751468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5" name="Combinar 2"/>
          <p:cNvSpPr/>
          <p:nvPr/>
        </p:nvSpPr>
        <p:spPr>
          <a:xfrm rot="20351572">
            <a:off x="5280325" y="953781"/>
            <a:ext cx="745919" cy="11102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4" name="Combinar 2"/>
          <p:cNvSpPr/>
          <p:nvPr/>
        </p:nvSpPr>
        <p:spPr>
          <a:xfrm rot="17960183">
            <a:off x="4755305" y="1270990"/>
            <a:ext cx="977347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4279555" y="127789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996041" y="53399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8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3818619" y="5382695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92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51 -0.10533 L 8.33333E-7 3.7037E-6 " pathEditMode="relative" rAng="0" ptsTypes="AA">
                                      <p:cBhvr>
                                        <p:cTn id="112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525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6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4" grpId="0" animBg="1"/>
      <p:bldP spid="36" grpId="0" animBg="1"/>
      <p:bldP spid="37" grpId="0" animBg="1"/>
      <p:bldP spid="38" grpId="0"/>
      <p:bldP spid="3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27" y="3695405"/>
            <a:ext cx="1524003" cy="15240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3711" y="46477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4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90338" y="4770902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3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4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9" name="Imagen 8" descr="C:\Users\FRANCISCOJAVIER\Desktop\pizzas\cuatro cuartos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1259334"/>
            <a:ext cx="2521267" cy="2428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/>
          <p:cNvGrpSpPr/>
          <p:nvPr/>
        </p:nvGrpSpPr>
        <p:grpSpPr>
          <a:xfrm>
            <a:off x="4893028" y="1378033"/>
            <a:ext cx="2340000" cy="2210887"/>
            <a:chOff x="4893028" y="1378033"/>
            <a:chExt cx="2340000" cy="2210887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4565" b="9087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42" b="8680"/>
            <a:stretch/>
          </p:blipFill>
          <p:spPr>
            <a:xfrm>
              <a:off x="4893028" y="2496813"/>
              <a:ext cx="2340000" cy="1092107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70" b="44348" l="4822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20" b="54389"/>
            <a:stretch/>
          </p:blipFill>
          <p:spPr>
            <a:xfrm>
              <a:off x="6042228" y="1378033"/>
              <a:ext cx="1188000" cy="1116852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069260" y="1082471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062749" y="3267838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431368" y="3232423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412511" y="1082471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818619" y="5382695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76 -0.07199 L 2.08333E-6 2.59259E-6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58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3" grpId="0" animBg="1"/>
      <p:bldP spid="15" grpId="0" animBg="1"/>
      <p:bldP spid="16" grpId="0" animBg="1"/>
      <p:bldP spid="17" grpId="0" animBg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27" y="3723981"/>
            <a:ext cx="1524003" cy="15240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3711" y="46477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4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90338" y="4770902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4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9" name="Imagen 8" descr="C:\Users\FRANCISCOJAVIER\Desktop\pizzas\cuatro cuartos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1259334"/>
            <a:ext cx="2521267" cy="2428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o 2"/>
          <p:cNvGrpSpPr/>
          <p:nvPr/>
        </p:nvGrpSpPr>
        <p:grpSpPr>
          <a:xfrm>
            <a:off x="4876945" y="1381664"/>
            <a:ext cx="2356083" cy="2207256"/>
            <a:chOff x="4876945" y="1381664"/>
            <a:chExt cx="2356083" cy="2207256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4565" b="9087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42" b="8680"/>
            <a:stretch/>
          </p:blipFill>
          <p:spPr>
            <a:xfrm>
              <a:off x="4893028" y="2496813"/>
              <a:ext cx="2340000" cy="1092107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4565" b="9087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42" b="8680"/>
            <a:stretch/>
          </p:blipFill>
          <p:spPr>
            <a:xfrm rot="10800000">
              <a:off x="4876945" y="1381664"/>
              <a:ext cx="2340000" cy="1092107"/>
            </a:xfrm>
            <a:prstGeom prst="rect">
              <a:avLst/>
            </a:prstGeom>
          </p:spPr>
        </p:pic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069260" y="1082471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062749" y="3267838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431368" y="3232423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342151" y="1082470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818619" y="5382695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1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76 -0.07199 L 2.08333E-6 2.59259E-6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58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16" grpId="0" animBg="1"/>
      <p:bldP spid="17" grpId="0" animBg="1"/>
      <p:bldP spid="18" grpId="0" animBg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27" y="3695405"/>
            <a:ext cx="1524003" cy="15240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3711" y="46477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90338" y="4770902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699577" y="781220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9" name="Imagen 18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2489" y="941784"/>
            <a:ext cx="2381077" cy="22383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2171142">
            <a:off x="5746963" y="1196388"/>
            <a:ext cx="1185550" cy="98886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7110088" y="2279342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786032" y="3053242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437375" y="2279343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701481" y="809939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818619" y="5382695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25 -0.12338 L 2.08333E-6 2.59259E-6 " pathEditMode="relative" rAng="0" ptsTypes="AA">
                                      <p:cBhvr>
                                        <p:cTn id="62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6" y="615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21" grpId="0" animBg="1"/>
      <p:bldP spid="12" grpId="0" animBg="1"/>
      <p:bldP spid="16" grpId="0" animBg="1"/>
      <p:bldP spid="17" grpId="0" animBg="1"/>
      <p:bldP spid="18" grpId="0" animBg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76" y="4022919"/>
            <a:ext cx="1524003" cy="15240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000435" y="1296503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9" name="Imagen 18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6140" y="1253684"/>
            <a:ext cx="2381077" cy="22383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2171142">
            <a:off x="5763127" y="1453542"/>
            <a:ext cx="1185550" cy="98886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Combinar 2"/>
          <p:cNvSpPr/>
          <p:nvPr/>
        </p:nvSpPr>
        <p:spPr>
          <a:xfrm rot="6296928">
            <a:off x="5978349" y="2046921"/>
            <a:ext cx="1185550" cy="98886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7179056" y="254848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897433" y="3380882"/>
            <a:ext cx="289055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693371" y="2548489"/>
            <a:ext cx="331426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859084" y="1269849"/>
            <a:ext cx="331426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818619" y="5625579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51 -0.13542 L 8.33333E-7 3.7037E-6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75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21" grpId="0" animBg="1"/>
      <p:bldP spid="12" grpId="0" animBg="1"/>
      <p:bldP spid="16" grpId="0" animBg="1"/>
      <p:bldP spid="17" grpId="0" animBg="1"/>
      <p:bldP spid="18" grpId="0" animBg="1"/>
      <p:bldP spid="20" grpId="0" animBg="1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3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043729" y="1198937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9" name="Imagen 18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6140" y="1253684"/>
            <a:ext cx="2381077" cy="22383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2171142">
            <a:off x="5763127" y="1453542"/>
            <a:ext cx="1185550" cy="98886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Combinar 2"/>
          <p:cNvSpPr/>
          <p:nvPr/>
        </p:nvSpPr>
        <p:spPr>
          <a:xfrm rot="6296928">
            <a:off x="5978349" y="2046921"/>
            <a:ext cx="1185550" cy="98886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7285294" y="2558254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Combinar 2"/>
          <p:cNvSpPr/>
          <p:nvPr/>
        </p:nvSpPr>
        <p:spPr>
          <a:xfrm rot="10800000">
            <a:off x="5438199" y="2402989"/>
            <a:ext cx="1223716" cy="9512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5940513" y="337466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688849" y="255798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746001" y="121088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818619" y="5382695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15 -0.11991 L 0.00963 0.01551 " pathEditMode="relative" rAng="0" ptsTypes="AA">
                                      <p:cBhvr>
                                        <p:cTn id="71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75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21" grpId="0" animBg="1"/>
      <p:bldP spid="12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83" y="4075473"/>
            <a:ext cx="1386831" cy="138683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3711" y="46477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90338" y="4770902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069260" y="1082471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9" name="Imagen 18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6140" y="1253684"/>
            <a:ext cx="2381077" cy="22383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2171142">
            <a:off x="5763127" y="1453542"/>
            <a:ext cx="1185550" cy="98886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Combinar 2"/>
          <p:cNvSpPr/>
          <p:nvPr/>
        </p:nvSpPr>
        <p:spPr>
          <a:xfrm rot="6296928">
            <a:off x="5978349" y="2046921"/>
            <a:ext cx="1185550" cy="98886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7281181" y="281132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Combinar 2"/>
          <p:cNvSpPr/>
          <p:nvPr/>
        </p:nvSpPr>
        <p:spPr>
          <a:xfrm rot="10800000">
            <a:off x="5438199" y="2402989"/>
            <a:ext cx="1223716" cy="9512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5925772" y="3491994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0" name="Combinar 2"/>
          <p:cNvSpPr/>
          <p:nvPr/>
        </p:nvSpPr>
        <p:spPr>
          <a:xfrm rot="15274760">
            <a:off x="4938873" y="2038907"/>
            <a:ext cx="1223716" cy="9512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4521232" y="260741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4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754920" y="1171931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5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818619" y="5468422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2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76 -0.07199 L 2.08333E-6 2.59259E-6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58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21" grpId="0" animBg="1"/>
      <p:bldP spid="12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83" y="4075473"/>
            <a:ext cx="1386831" cy="138683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3711" y="46477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90338" y="4770902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5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069260" y="1082471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9" name="Imagen 18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6140" y="1253684"/>
            <a:ext cx="2381077" cy="22383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2171142">
            <a:off x="5763127" y="1453542"/>
            <a:ext cx="1185550" cy="98886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Combinar 2"/>
          <p:cNvSpPr/>
          <p:nvPr/>
        </p:nvSpPr>
        <p:spPr>
          <a:xfrm rot="6296928">
            <a:off x="5978349" y="2046921"/>
            <a:ext cx="1185550" cy="98886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7281181" y="281132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Combinar 2"/>
          <p:cNvSpPr/>
          <p:nvPr/>
        </p:nvSpPr>
        <p:spPr>
          <a:xfrm rot="10800000">
            <a:off x="5438199" y="2402989"/>
            <a:ext cx="1223716" cy="9512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5925772" y="3491994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0" name="Combinar 2"/>
          <p:cNvSpPr/>
          <p:nvPr/>
        </p:nvSpPr>
        <p:spPr>
          <a:xfrm rot="15274760">
            <a:off x="4938873" y="2038907"/>
            <a:ext cx="1223716" cy="9512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4521232" y="260741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4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Combinar 2"/>
          <p:cNvSpPr/>
          <p:nvPr/>
        </p:nvSpPr>
        <p:spPr>
          <a:xfrm rot="19501496">
            <a:off x="5127728" y="1465670"/>
            <a:ext cx="1223716" cy="9512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4535783" y="1132332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818619" y="5382695"/>
            <a:ext cx="459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QUANTS TROSSOS S’HA MENJAT?</a:t>
            </a:r>
            <a:endParaRPr lang="es-ES" sz="2400" b="1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31" y="287592"/>
            <a:ext cx="1174035" cy="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76 -0.07199 L 2.08333E-6 2.59259E-6 " pathEditMode="relative" rAng="0" ptsTypes="AA">
                                      <p:cBhvr>
                                        <p:cTn id="81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58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21" grpId="0" animBg="1"/>
      <p:bldP spid="12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4" grpId="0"/>
      <p:bldP spid="24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5037</TotalTime>
  <Words>302</Words>
  <Application>Microsoft Office PowerPoint</Application>
  <PresentationFormat>Panorámica</PresentationFormat>
  <Paragraphs>210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45</cp:revision>
  <dcterms:created xsi:type="dcterms:W3CDTF">2019-11-05T07:17:58Z</dcterms:created>
  <dcterms:modified xsi:type="dcterms:W3CDTF">2019-11-25T21:53:04Z</dcterms:modified>
</cp:coreProperties>
</file>