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7" r:id="rId4"/>
    <p:sldId id="260" r:id="rId5"/>
  </p:sldIdLst>
  <p:sldSz cx="12192000" cy="68580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sz0n3GwMQ1nemyMZKtpBTQ==" hashData="6VtazSbS73BS9c6mqSE3bLENcURUm991UcWXaR9iFr8xXGXUEjH8OHZjvjg3QvCGWPHgp8H/chvf/s5k3cVf9A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A415A6A1-BA3C-4928-B1E5-A2BD5462619D}" type="datetimeFigureOut">
              <a:rPr lang="es-ES" smtClean="0"/>
              <a:t>26/11/2019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E734445-0BFF-4F6D-8C46-A6F32D52B4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2687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A6A1-BA3C-4928-B1E5-A2BD5462619D}" type="datetimeFigureOut">
              <a:rPr lang="es-ES" smtClean="0"/>
              <a:t>26/11/2019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34445-0BFF-4F6D-8C46-A6F32D52B4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418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A6A1-BA3C-4928-B1E5-A2BD5462619D}" type="datetimeFigureOut">
              <a:rPr lang="es-ES" smtClean="0"/>
              <a:t>26/11/2019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34445-0BFF-4F6D-8C46-A6F32D52B4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1747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A6A1-BA3C-4928-B1E5-A2BD5462619D}" type="datetimeFigureOut">
              <a:rPr lang="es-ES" smtClean="0"/>
              <a:t>26/11/2019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34445-0BFF-4F6D-8C46-A6F32D52B4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8304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A6A1-BA3C-4928-B1E5-A2BD5462619D}" type="datetimeFigureOut">
              <a:rPr lang="es-ES" smtClean="0"/>
              <a:t>26/11/2019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34445-0BFF-4F6D-8C46-A6F32D52B4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021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A6A1-BA3C-4928-B1E5-A2BD5462619D}" type="datetimeFigureOut">
              <a:rPr lang="es-ES" smtClean="0"/>
              <a:t>26/11/2019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34445-0BFF-4F6D-8C46-A6F32D52B4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6631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A6A1-BA3C-4928-B1E5-A2BD5462619D}" type="datetimeFigureOut">
              <a:rPr lang="es-ES" smtClean="0"/>
              <a:t>26/11/2019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34445-0BFF-4F6D-8C46-A6F32D52B4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4453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A6A1-BA3C-4928-B1E5-A2BD5462619D}" type="datetimeFigureOut">
              <a:rPr lang="es-ES" smtClean="0"/>
              <a:t>26/11/2019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34445-0BFF-4F6D-8C46-A6F32D52B4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0084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A6A1-BA3C-4928-B1E5-A2BD5462619D}" type="datetimeFigureOut">
              <a:rPr lang="es-ES" smtClean="0"/>
              <a:t>26/11/2019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34445-0BFF-4F6D-8C46-A6F32D52B4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1700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A6A1-BA3C-4928-B1E5-A2BD5462619D}" type="datetimeFigureOut">
              <a:rPr lang="es-ES" smtClean="0"/>
              <a:t>26/11/2019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E734445-0BFF-4F6D-8C46-A6F32D52B4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5963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A415A6A1-BA3C-4928-B1E5-A2BD5462619D}" type="datetimeFigureOut">
              <a:rPr lang="es-ES" smtClean="0"/>
              <a:t>26/11/2019</a:t>
            </a:fld>
            <a:endParaRPr lang="es-E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s-E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E734445-0BFF-4F6D-8C46-A6F32D52B4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94910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A415A6A1-BA3C-4928-B1E5-A2BD5462619D}" type="datetimeFigureOut">
              <a:rPr lang="es-ES" smtClean="0"/>
              <a:t>26/11/2019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E734445-0BFF-4F6D-8C46-A6F32D52B4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5723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3.png"/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6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14399" y="0"/>
            <a:ext cx="10058399" cy="2695731"/>
          </a:xfrm>
        </p:spPr>
        <p:txBody>
          <a:bodyPr/>
          <a:lstStyle/>
          <a:p>
            <a:endParaRPr lang="es-ES" dirty="0" smtClean="0"/>
          </a:p>
          <a:p>
            <a:pPr algn="ctr"/>
            <a:r>
              <a:rPr lang="es-ES" dirty="0"/>
              <a:t/>
            </a:r>
            <a:br>
              <a:rPr lang="es-ES" dirty="0"/>
            </a:br>
            <a:r>
              <a:rPr lang="es-ES" cap="all" dirty="0" err="1"/>
              <a:t>Com</a:t>
            </a:r>
            <a:r>
              <a:rPr lang="es-ES" cap="all" dirty="0"/>
              <a:t> </a:t>
            </a:r>
            <a:r>
              <a:rPr lang="es-ES" cap="all" dirty="0" err="1"/>
              <a:t>podem</a:t>
            </a:r>
            <a:r>
              <a:rPr lang="es-ES" cap="all" dirty="0"/>
              <a:t> saber les coses que </a:t>
            </a:r>
            <a:r>
              <a:rPr lang="es-ES" cap="all" dirty="0" err="1"/>
              <a:t>passen</a:t>
            </a:r>
            <a:r>
              <a:rPr lang="es-ES" cap="all" dirty="0"/>
              <a:t> en </a:t>
            </a:r>
            <a:r>
              <a:rPr lang="es-ES" cap="all" dirty="0" err="1" smtClean="0"/>
              <a:t>qualsevol</a:t>
            </a:r>
            <a:endParaRPr lang="es-ES" cap="all" dirty="0" smtClean="0"/>
          </a:p>
          <a:p>
            <a:pPr algn="ctr"/>
            <a:r>
              <a:rPr lang="es-ES" cap="all" dirty="0" smtClean="0"/>
              <a:t> </a:t>
            </a:r>
            <a:r>
              <a:rPr lang="es-ES" cap="all" dirty="0" err="1"/>
              <a:t>part</a:t>
            </a:r>
            <a:r>
              <a:rPr lang="es-ES" cap="all" dirty="0"/>
              <a:t> del </a:t>
            </a:r>
            <a:r>
              <a:rPr lang="es-ES" cap="all" dirty="0" err="1"/>
              <a:t>món</a:t>
            </a:r>
            <a:r>
              <a:rPr lang="es-ES" cap="all" dirty="0"/>
              <a:t>?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9994" y="2421228"/>
            <a:ext cx="4007208" cy="4007208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309" y="6372458"/>
            <a:ext cx="1292464" cy="29873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8" t="4802" r="8081" b="6448"/>
          <a:stretch/>
        </p:blipFill>
        <p:spPr>
          <a:xfrm>
            <a:off x="10617957" y="259307"/>
            <a:ext cx="1037231" cy="586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93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09093" y="425004"/>
            <a:ext cx="11436440" cy="1532586"/>
          </a:xfrm>
        </p:spPr>
        <p:txBody>
          <a:bodyPr>
            <a:normAutofit/>
          </a:bodyPr>
          <a:lstStyle/>
          <a:p>
            <a:pPr algn="ctr"/>
            <a:r>
              <a:rPr lang="es-ES" dirty="0" smtClean="0"/>
              <a:t>GRÀCIES </a:t>
            </a:r>
            <a:r>
              <a:rPr lang="es-ES" dirty="0"/>
              <a:t>A</a:t>
            </a:r>
            <a:r>
              <a:rPr lang="es-ES" dirty="0" smtClean="0"/>
              <a:t>LS </a:t>
            </a:r>
          </a:p>
          <a:p>
            <a:pPr algn="ctr"/>
            <a:r>
              <a:rPr lang="es-ES" b="1" u="sng" dirty="0" smtClean="0">
                <a:solidFill>
                  <a:srgbClr val="7030A0"/>
                </a:solidFill>
              </a:rPr>
              <a:t>MITJANS </a:t>
            </a:r>
            <a:r>
              <a:rPr lang="es-ES" b="1" u="sng" dirty="0">
                <a:solidFill>
                  <a:srgbClr val="7030A0"/>
                </a:solidFill>
              </a:rPr>
              <a:t>DE </a:t>
            </a:r>
            <a:r>
              <a:rPr lang="es-ES" b="1" u="sng" dirty="0" smtClean="0">
                <a:solidFill>
                  <a:srgbClr val="7030A0"/>
                </a:solidFill>
              </a:rPr>
              <a:t>COMUNICACIÓ </a:t>
            </a:r>
            <a:endParaRPr lang="es-ES" dirty="0" smtClean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0493" y="3224681"/>
            <a:ext cx="2256754" cy="2256754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329" y="3237560"/>
            <a:ext cx="2256754" cy="225675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38122" y="3211802"/>
            <a:ext cx="2256754" cy="2256754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26658" y="3224681"/>
            <a:ext cx="2230997" cy="2230997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554329" y="5615189"/>
            <a:ext cx="2256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chemeClr val="bg1"/>
                </a:solidFill>
              </a:rPr>
              <a:t>EL DIARI</a:t>
            </a:r>
            <a:endParaRPr lang="es-ES" sz="2400" b="1" dirty="0">
              <a:solidFill>
                <a:schemeClr val="bg1"/>
              </a:solidFill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3490493" y="5589431"/>
            <a:ext cx="2256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chemeClr val="bg1"/>
                </a:solidFill>
              </a:rPr>
              <a:t>LA TELEVISIÓ</a:t>
            </a:r>
            <a:endParaRPr lang="es-ES" sz="2400" b="1" dirty="0">
              <a:solidFill>
                <a:schemeClr val="bg1"/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6426658" y="5615188"/>
            <a:ext cx="2256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chemeClr val="bg1"/>
                </a:solidFill>
              </a:rPr>
              <a:t>INTERNET</a:t>
            </a:r>
            <a:endParaRPr lang="es-ES" sz="2400" b="1" dirty="0">
              <a:solidFill>
                <a:schemeClr val="bg1"/>
              </a:solidFill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9338122" y="5615188"/>
            <a:ext cx="2256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chemeClr val="bg1"/>
                </a:solidFill>
              </a:rPr>
              <a:t>LA RÀDIO</a:t>
            </a:r>
            <a:endParaRPr lang="es-ES" sz="2400" b="1" dirty="0">
              <a:solidFill>
                <a:schemeClr val="bg1"/>
              </a:solidFill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2309" y="6372458"/>
            <a:ext cx="1292464" cy="298730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8" t="4802" r="8081" b="6448"/>
          <a:stretch/>
        </p:blipFill>
        <p:spPr>
          <a:xfrm>
            <a:off x="10617957" y="259307"/>
            <a:ext cx="1037231" cy="586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4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14400" y="356561"/>
            <a:ext cx="10522039" cy="6237422"/>
          </a:xfrm>
        </p:spPr>
        <p:txBody>
          <a:bodyPr>
            <a:normAutofit/>
          </a:bodyPr>
          <a:lstStyle/>
          <a:p>
            <a:r>
              <a:rPr lang="es-ES" sz="2800" dirty="0" smtClean="0"/>
              <a:t>HI HA MITJANS DE COMUNICACIÓ QUE… </a:t>
            </a:r>
          </a:p>
          <a:p>
            <a:endParaRPr lang="es-E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dirty="0" smtClean="0"/>
              <a:t>S’</a:t>
            </a:r>
            <a:r>
              <a:rPr lang="es-ES" sz="2800" b="1" u="sng" dirty="0" smtClean="0">
                <a:solidFill>
                  <a:srgbClr val="7030A0"/>
                </a:solidFill>
              </a:rPr>
              <a:t>ESCOLTEN.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ES" sz="2800" b="1" u="sng" dirty="0">
              <a:solidFill>
                <a:srgbClr val="7030A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dirty="0" smtClean="0"/>
              <a:t>ES </a:t>
            </a:r>
            <a:r>
              <a:rPr lang="es-ES" sz="2800" b="1" u="sng" dirty="0">
                <a:solidFill>
                  <a:srgbClr val="7030A0"/>
                </a:solidFill>
              </a:rPr>
              <a:t>VEUEN</a:t>
            </a:r>
            <a:r>
              <a:rPr lang="es-ES" sz="2800" dirty="0"/>
              <a:t> I </a:t>
            </a:r>
            <a:r>
              <a:rPr lang="es-ES" sz="2800" dirty="0" smtClean="0"/>
              <a:t>S’</a:t>
            </a:r>
            <a:r>
              <a:rPr lang="es-ES" sz="2800" b="1" u="sng" dirty="0" smtClean="0">
                <a:solidFill>
                  <a:srgbClr val="7030A0"/>
                </a:solidFill>
              </a:rPr>
              <a:t>ESCOLTEN.</a:t>
            </a:r>
          </a:p>
          <a:p>
            <a:endParaRPr lang="es-ES" sz="2800" b="1" u="sng" dirty="0">
              <a:solidFill>
                <a:srgbClr val="7030A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b="1" dirty="0" smtClean="0"/>
              <a:t>ES</a:t>
            </a:r>
            <a:r>
              <a:rPr lang="es-ES" sz="2800" b="1" u="sng" dirty="0" smtClean="0">
                <a:solidFill>
                  <a:srgbClr val="7030A0"/>
                </a:solidFill>
              </a:rPr>
              <a:t> VEUEN, </a:t>
            </a:r>
            <a:r>
              <a:rPr lang="es-ES" sz="2800" b="1" dirty="0" smtClean="0"/>
              <a:t>S’</a:t>
            </a:r>
            <a:r>
              <a:rPr lang="es-ES" sz="2800" b="1" u="sng" dirty="0" smtClean="0">
                <a:solidFill>
                  <a:srgbClr val="7030A0"/>
                </a:solidFill>
              </a:rPr>
              <a:t>ESCOLTEN </a:t>
            </a:r>
            <a:r>
              <a:rPr lang="es-ES" sz="2800" dirty="0" smtClean="0"/>
              <a:t>I </a:t>
            </a:r>
            <a:r>
              <a:rPr lang="es-ES" sz="2800" dirty="0"/>
              <a:t>TAMBÉ ES </a:t>
            </a:r>
            <a:r>
              <a:rPr lang="es-ES" sz="2800" dirty="0" smtClean="0"/>
              <a:t>PODEN </a:t>
            </a:r>
            <a:r>
              <a:rPr lang="es-ES" sz="2800" b="1" u="sng" dirty="0" smtClean="0">
                <a:solidFill>
                  <a:srgbClr val="7030A0"/>
                </a:solidFill>
              </a:rPr>
              <a:t>LLEGIR.</a:t>
            </a:r>
            <a:r>
              <a:rPr lang="es-ES" sz="2800" b="1" dirty="0" smtClean="0">
                <a:solidFill>
                  <a:srgbClr val="7030A0"/>
                </a:solidFill>
              </a:rPr>
              <a:t> </a:t>
            </a:r>
          </a:p>
          <a:p>
            <a:r>
              <a:rPr lang="es-ES" sz="2800" b="1" dirty="0">
                <a:solidFill>
                  <a:srgbClr val="7030A0"/>
                </a:solidFill>
              </a:rPr>
              <a:t> </a:t>
            </a:r>
            <a:r>
              <a:rPr lang="es-ES" sz="2800" b="1" dirty="0" smtClean="0">
                <a:solidFill>
                  <a:srgbClr val="7030A0"/>
                </a:solidFill>
              </a:rPr>
              <a:t>    </a:t>
            </a:r>
          </a:p>
          <a:p>
            <a:endParaRPr lang="es-ES" sz="2800" b="1" dirty="0" smtClean="0">
              <a:solidFill>
                <a:srgbClr val="7030A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b="1" dirty="0" smtClean="0"/>
              <a:t>ES </a:t>
            </a:r>
            <a:r>
              <a:rPr lang="es-ES" sz="2800" b="1" u="sng" dirty="0" smtClean="0">
                <a:solidFill>
                  <a:srgbClr val="7030A0"/>
                </a:solidFill>
              </a:rPr>
              <a:t>VEUEN</a:t>
            </a:r>
            <a:r>
              <a:rPr lang="es-ES" sz="2800" b="1" dirty="0" smtClean="0"/>
              <a:t> I ES </a:t>
            </a:r>
            <a:r>
              <a:rPr lang="es-ES" sz="2800" b="1" u="sng" dirty="0" smtClean="0">
                <a:solidFill>
                  <a:srgbClr val="7030A0"/>
                </a:solidFill>
              </a:rPr>
              <a:t>LLEGEIXEN</a:t>
            </a:r>
            <a:r>
              <a:rPr lang="es-ES" sz="2800" b="1" dirty="0" smtClean="0"/>
              <a:t> </a:t>
            </a:r>
            <a:r>
              <a:rPr lang="es-ES" sz="2800" b="1" dirty="0" smtClean="0">
                <a:solidFill>
                  <a:srgbClr val="7030A0"/>
                </a:solidFill>
              </a:rPr>
              <a:t>.</a:t>
            </a:r>
            <a:endParaRPr lang="es-ES" sz="2800" b="1" dirty="0">
              <a:solidFill>
                <a:srgbClr val="7030A0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5822" y="1086215"/>
            <a:ext cx="854029" cy="85402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4803" y="2091267"/>
            <a:ext cx="854029" cy="854029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24777" y="3068771"/>
            <a:ext cx="918436" cy="918436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84903" y="4738019"/>
            <a:ext cx="896556" cy="896556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25014" y="2949249"/>
            <a:ext cx="427953" cy="427953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25013" y="4006258"/>
            <a:ext cx="427953" cy="427953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25012" y="5634575"/>
            <a:ext cx="427953" cy="427953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25013" y="1877291"/>
            <a:ext cx="435858" cy="435858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94469" y="2945296"/>
            <a:ext cx="435858" cy="435858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20226" y="4023591"/>
            <a:ext cx="435858" cy="435858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15201" y="3987207"/>
            <a:ext cx="466053" cy="466053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94469" y="5615524"/>
            <a:ext cx="466053" cy="466053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827621" y="5617768"/>
            <a:ext cx="1611120" cy="461564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817486" y="2983154"/>
            <a:ext cx="1308662" cy="374914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562342" y="4006616"/>
            <a:ext cx="1243305" cy="356190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115110" y="1940244"/>
            <a:ext cx="1375451" cy="394048"/>
          </a:xfrm>
          <a:prstGeom prst="rect">
            <a:avLst/>
          </a:prstGeom>
        </p:spPr>
      </p:pic>
      <p:pic>
        <p:nvPicPr>
          <p:cNvPr id="22" name="Imagen 2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32309" y="6372458"/>
            <a:ext cx="1292464" cy="298730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8" t="4802" r="8081" b="6448"/>
          <a:stretch/>
        </p:blipFill>
        <p:spPr>
          <a:xfrm>
            <a:off x="10617957" y="259307"/>
            <a:ext cx="1037231" cy="586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57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63073" y="356561"/>
            <a:ext cx="10448365" cy="5670751"/>
          </a:xfrm>
        </p:spPr>
        <p:txBody>
          <a:bodyPr/>
          <a:lstStyle/>
          <a:p>
            <a:r>
              <a:rPr lang="es-ES" dirty="0" smtClean="0"/>
              <a:t>EL MITJANS DE COMUNICACIÓ EXPLIQUEN COSES DE POBLES</a:t>
            </a:r>
            <a:r>
              <a:rPr lang="es-ES" dirty="0"/>
              <a:t>, </a:t>
            </a:r>
            <a:endParaRPr lang="es-ES" dirty="0" smtClean="0"/>
          </a:p>
          <a:p>
            <a:r>
              <a:rPr lang="es-ES" dirty="0" smtClean="0"/>
              <a:t>CIUTATS</a:t>
            </a:r>
            <a:r>
              <a:rPr lang="es-ES" dirty="0"/>
              <a:t>, DE </a:t>
            </a:r>
            <a:r>
              <a:rPr lang="es-ES" dirty="0" smtClean="0"/>
              <a:t>PAÏSOS </a:t>
            </a:r>
          </a:p>
          <a:p>
            <a:endParaRPr lang="es-ES" dirty="0" smtClean="0"/>
          </a:p>
          <a:p>
            <a:r>
              <a:rPr lang="es-ES" dirty="0" smtClean="0"/>
              <a:t>…I DE MOLTS LLOCS DIFERENTS DEL MÓN.</a:t>
            </a:r>
            <a:endParaRPr lang="es-ES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105" y="3117882"/>
            <a:ext cx="2603411" cy="2603411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1852210" y="5259629"/>
            <a:ext cx="2256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chemeClr val="bg1"/>
                </a:solidFill>
              </a:rPr>
              <a:t>POBLES</a:t>
            </a:r>
            <a:endParaRPr lang="es-ES" sz="2400" b="1" dirty="0">
              <a:solidFill>
                <a:schemeClr val="bg1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2326" y="3117882"/>
            <a:ext cx="2603411" cy="2603411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5023020" y="3117882"/>
            <a:ext cx="2256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7030A0"/>
                </a:solidFill>
              </a:rPr>
              <a:t>CIUTATS</a:t>
            </a:r>
            <a:endParaRPr lang="es-ES" sz="2400" b="1" dirty="0">
              <a:solidFill>
                <a:srgbClr val="7030A0"/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99093" y="1912640"/>
            <a:ext cx="4011516" cy="4011516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2309" y="6372458"/>
            <a:ext cx="1292464" cy="298730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8" t="4802" r="8081" b="6448"/>
          <a:stretch/>
        </p:blipFill>
        <p:spPr>
          <a:xfrm>
            <a:off x="10617957" y="259307"/>
            <a:ext cx="1037231" cy="586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89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itana">
  <a:themeElements>
    <a:clrScheme name="Metropolitana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TM03457491[[fn=Metrópoli]]</Template>
  <TotalTime>258</TotalTime>
  <Words>67</Words>
  <Application>Microsoft Office PowerPoint</Application>
  <PresentationFormat>Panorámica</PresentationFormat>
  <Paragraphs>25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Arial</vt:lpstr>
      <vt:lpstr>Calibri Light</vt:lpstr>
      <vt:lpstr>Metropolitana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FRANCISCO JAVIER VACA ROMAN</dc:creator>
  <cp:lastModifiedBy>FRANCISCO JAVIER VACA ROMAN</cp:lastModifiedBy>
  <cp:revision>29</cp:revision>
  <cp:lastPrinted>2019-03-26T15:43:29Z</cp:lastPrinted>
  <dcterms:created xsi:type="dcterms:W3CDTF">2017-11-12T19:54:21Z</dcterms:created>
  <dcterms:modified xsi:type="dcterms:W3CDTF">2019-11-26T08:43:00Z</dcterms:modified>
</cp:coreProperties>
</file>